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7657" r:id="rId4"/>
    <p:sldMasterId id="2147488920" r:id="rId5"/>
    <p:sldMasterId id="2147488928" r:id="rId6"/>
    <p:sldMasterId id="2147488953" r:id="rId7"/>
    <p:sldMasterId id="2147488965" r:id="rId8"/>
  </p:sldMasterIdLst>
  <p:notesMasterIdLst>
    <p:notesMasterId r:id="rId19"/>
  </p:notesMasterIdLst>
  <p:handoutMasterIdLst>
    <p:handoutMasterId r:id="rId20"/>
  </p:handoutMasterIdLst>
  <p:sldIdLst>
    <p:sldId id="595" r:id="rId9"/>
    <p:sldId id="610" r:id="rId10"/>
    <p:sldId id="573" r:id="rId11"/>
    <p:sldId id="602" r:id="rId12"/>
    <p:sldId id="1016" r:id="rId13"/>
    <p:sldId id="1015" r:id="rId14"/>
    <p:sldId id="607" r:id="rId15"/>
    <p:sldId id="614" r:id="rId16"/>
    <p:sldId id="1022" r:id="rId17"/>
    <p:sldId id="1021" r:id="rId18"/>
  </p:sldIdLst>
  <p:sldSz cx="13546138" cy="7620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kern="1200">
        <a:solidFill>
          <a:srgbClr val="FFFFFF"/>
        </a:solidFill>
        <a:latin typeface="Gill Sans" pitchFamily="1" charset="0"/>
        <a:ea typeface="ヒラギノ角ゴ ProN W3" pitchFamily="1" charset="-128"/>
        <a:cs typeface="+mn-cs"/>
        <a:sym typeface="Gill Sans" pitchFamily="1" charset="0"/>
      </a:defRPr>
    </a:lvl1pPr>
    <a:lvl2pPr marL="453830" indent="1588" algn="ctr" rtl="0" fontAlgn="base">
      <a:spcBef>
        <a:spcPct val="0"/>
      </a:spcBef>
      <a:spcAft>
        <a:spcPct val="0"/>
      </a:spcAft>
      <a:defRPr sz="3200" kern="1200">
        <a:solidFill>
          <a:srgbClr val="FFFFFF"/>
        </a:solidFill>
        <a:latin typeface="Gill Sans" pitchFamily="1" charset="0"/>
        <a:ea typeface="ヒラギノ角ゴ ProN W3" pitchFamily="1" charset="-128"/>
        <a:cs typeface="+mn-cs"/>
        <a:sym typeface="Gill Sans" pitchFamily="1" charset="0"/>
      </a:defRPr>
    </a:lvl2pPr>
    <a:lvl3pPr marL="910786" indent="1588" algn="ctr" rtl="0" fontAlgn="base">
      <a:spcBef>
        <a:spcPct val="0"/>
      </a:spcBef>
      <a:spcAft>
        <a:spcPct val="0"/>
      </a:spcAft>
      <a:defRPr sz="3200" kern="1200">
        <a:solidFill>
          <a:srgbClr val="FFFFFF"/>
        </a:solidFill>
        <a:latin typeface="Gill Sans" pitchFamily="1" charset="0"/>
        <a:ea typeface="ヒラギノ角ゴ ProN W3" pitchFamily="1" charset="-128"/>
        <a:cs typeface="+mn-cs"/>
        <a:sym typeface="Gill Sans" pitchFamily="1" charset="0"/>
      </a:defRPr>
    </a:lvl3pPr>
    <a:lvl4pPr marL="1367839" indent="1588" algn="ctr" rtl="0" fontAlgn="base">
      <a:spcBef>
        <a:spcPct val="0"/>
      </a:spcBef>
      <a:spcAft>
        <a:spcPct val="0"/>
      </a:spcAft>
      <a:defRPr sz="3200" kern="1200">
        <a:solidFill>
          <a:srgbClr val="FFFFFF"/>
        </a:solidFill>
        <a:latin typeface="Gill Sans" pitchFamily="1" charset="0"/>
        <a:ea typeface="ヒラギノ角ゴ ProN W3" pitchFamily="1" charset="-128"/>
        <a:cs typeface="+mn-cs"/>
        <a:sym typeface="Gill Sans" pitchFamily="1" charset="0"/>
      </a:defRPr>
    </a:lvl4pPr>
    <a:lvl5pPr marL="1824818" indent="1588" algn="ctr" rtl="0" fontAlgn="base">
      <a:spcBef>
        <a:spcPct val="0"/>
      </a:spcBef>
      <a:spcAft>
        <a:spcPct val="0"/>
      </a:spcAft>
      <a:defRPr sz="3200" kern="1200">
        <a:solidFill>
          <a:srgbClr val="FFFFFF"/>
        </a:solidFill>
        <a:latin typeface="Gill Sans" pitchFamily="1" charset="0"/>
        <a:ea typeface="ヒラギノ角ゴ ProN W3" pitchFamily="1" charset="-128"/>
        <a:cs typeface="+mn-cs"/>
        <a:sym typeface="Gill Sans" pitchFamily="1" charset="0"/>
      </a:defRPr>
    </a:lvl5pPr>
    <a:lvl6pPr marL="2284994" algn="l" defTabSz="913966" rtl="0" eaLnBrk="1" latinLnBrk="0" hangingPunct="1">
      <a:defRPr sz="3200" kern="1200">
        <a:solidFill>
          <a:srgbClr val="FFFFFF"/>
        </a:solidFill>
        <a:latin typeface="Gill Sans" pitchFamily="1" charset="0"/>
        <a:ea typeface="ヒラギノ角ゴ ProN W3" pitchFamily="1" charset="-128"/>
        <a:cs typeface="+mn-cs"/>
        <a:sym typeface="Gill Sans" pitchFamily="1" charset="0"/>
      </a:defRPr>
    </a:lvl6pPr>
    <a:lvl7pPr marL="2741990" algn="l" defTabSz="913966" rtl="0" eaLnBrk="1" latinLnBrk="0" hangingPunct="1">
      <a:defRPr sz="3200" kern="1200">
        <a:solidFill>
          <a:srgbClr val="FFFFFF"/>
        </a:solidFill>
        <a:latin typeface="Gill Sans" pitchFamily="1" charset="0"/>
        <a:ea typeface="ヒラギノ角ゴ ProN W3" pitchFamily="1" charset="-128"/>
        <a:cs typeface="+mn-cs"/>
        <a:sym typeface="Gill Sans" pitchFamily="1" charset="0"/>
      </a:defRPr>
    </a:lvl7pPr>
    <a:lvl8pPr marL="3198992" algn="l" defTabSz="913966" rtl="0" eaLnBrk="1" latinLnBrk="0" hangingPunct="1">
      <a:defRPr sz="3200" kern="1200">
        <a:solidFill>
          <a:srgbClr val="FFFFFF"/>
        </a:solidFill>
        <a:latin typeface="Gill Sans" pitchFamily="1" charset="0"/>
        <a:ea typeface="ヒラギノ角ゴ ProN W3" pitchFamily="1" charset="-128"/>
        <a:cs typeface="+mn-cs"/>
        <a:sym typeface="Gill Sans" pitchFamily="1" charset="0"/>
      </a:defRPr>
    </a:lvl8pPr>
    <a:lvl9pPr marL="3655987" algn="l" defTabSz="913966" rtl="0" eaLnBrk="1" latinLnBrk="0" hangingPunct="1">
      <a:defRPr sz="3200" kern="1200">
        <a:solidFill>
          <a:srgbClr val="FFFFFF"/>
        </a:solidFill>
        <a:latin typeface="Gill Sans" pitchFamily="1" charset="0"/>
        <a:ea typeface="ヒラギノ角ゴ ProN W3" pitchFamily="1" charset="-128"/>
        <a:cs typeface="+mn-cs"/>
        <a:sym typeface="Gill Sans" pitchFamily="1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 userDrawn="1">
          <p15:clr>
            <a:srgbClr val="A4A3A4"/>
          </p15:clr>
        </p15:guide>
        <p15:guide id="2" pos="426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ugestad, Marianne" initials="SM" lastIdx="3" clrIdx="0">
    <p:extLst>
      <p:ext uri="{19B8F6BF-5375-455C-9EA6-DF929625EA0E}">
        <p15:presenceInfo xmlns:p15="http://schemas.microsoft.com/office/powerpoint/2012/main" userId="S-1-5-21-2061001726-1181116807-114579206-101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7181"/>
    <a:srgbClr val="33CCCC"/>
    <a:srgbClr val="07AAF3"/>
    <a:srgbClr val="1CC1FC"/>
    <a:srgbClr val="19B2FF"/>
    <a:srgbClr val="66CCFF"/>
    <a:srgbClr val="FFCC99"/>
    <a:srgbClr val="254661"/>
    <a:srgbClr val="010AC3"/>
    <a:srgbClr val="010C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363522-1BAA-4060-A8BE-B055B01622AA}" v="11" dt="2025-07-01T13:48:19.8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0" y="1776"/>
      </p:cViewPr>
      <p:guideLst>
        <p:guide orient="horz" pos="2400"/>
        <p:guide pos="42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ugestad, Marianne" userId="ae3a5340-0db6-4ebe-9aef-f2280f9aa41a" providerId="ADAL" clId="{1462AD0A-97BD-4797-9408-469E2C1F4057}"/>
    <pc:docChg chg="undo custSel delSld modSld sldOrd delMainMaster">
      <pc:chgData name="Saugestad, Marianne" userId="ae3a5340-0db6-4ebe-9aef-f2280f9aa41a" providerId="ADAL" clId="{1462AD0A-97BD-4797-9408-469E2C1F4057}" dt="2024-01-05T10:42:59.369" v="169"/>
      <pc:docMkLst>
        <pc:docMk/>
      </pc:docMkLst>
      <pc:sldChg chg="del">
        <pc:chgData name="Saugestad, Marianne" userId="ae3a5340-0db6-4ebe-9aef-f2280f9aa41a" providerId="ADAL" clId="{1462AD0A-97BD-4797-9408-469E2C1F4057}" dt="2024-01-05T10:40:23.248" v="71" actId="47"/>
        <pc:sldMkLst>
          <pc:docMk/>
          <pc:sldMk cId="4242012863" sldId="554"/>
        </pc:sldMkLst>
      </pc:sldChg>
      <pc:sldChg chg="del">
        <pc:chgData name="Saugestad, Marianne" userId="ae3a5340-0db6-4ebe-9aef-f2280f9aa41a" providerId="ADAL" clId="{1462AD0A-97BD-4797-9408-469E2C1F4057}" dt="2024-01-05T10:41:08.549" v="79" actId="47"/>
        <pc:sldMkLst>
          <pc:docMk/>
          <pc:sldMk cId="572230862" sldId="564"/>
        </pc:sldMkLst>
      </pc:sldChg>
      <pc:sldChg chg="del">
        <pc:chgData name="Saugestad, Marianne" userId="ae3a5340-0db6-4ebe-9aef-f2280f9aa41a" providerId="ADAL" clId="{1462AD0A-97BD-4797-9408-469E2C1F4057}" dt="2024-01-05T10:41:11.449" v="81" actId="47"/>
        <pc:sldMkLst>
          <pc:docMk/>
          <pc:sldMk cId="1514590971" sldId="569"/>
        </pc:sldMkLst>
      </pc:sldChg>
      <pc:sldChg chg="del">
        <pc:chgData name="Saugestad, Marianne" userId="ae3a5340-0db6-4ebe-9aef-f2280f9aa41a" providerId="ADAL" clId="{1462AD0A-97BD-4797-9408-469E2C1F4057}" dt="2024-01-05T10:41:09.962" v="80" actId="47"/>
        <pc:sldMkLst>
          <pc:docMk/>
          <pc:sldMk cId="863566072" sldId="570"/>
        </pc:sldMkLst>
      </pc:sldChg>
      <pc:sldChg chg="addSp delSp modSp mod ord">
        <pc:chgData name="Saugestad, Marianne" userId="ae3a5340-0db6-4ebe-9aef-f2280f9aa41a" providerId="ADAL" clId="{1462AD0A-97BD-4797-9408-469E2C1F4057}" dt="2024-01-05T10:38:25.073" v="59"/>
        <pc:sldMkLst>
          <pc:docMk/>
          <pc:sldMk cId="3506237522" sldId="573"/>
        </pc:sldMkLst>
        <pc:spChg chg="mod">
          <ac:chgData name="Saugestad, Marianne" userId="ae3a5340-0db6-4ebe-9aef-f2280f9aa41a" providerId="ADAL" clId="{1462AD0A-97BD-4797-9408-469E2C1F4057}" dt="2024-01-05T10:28:44.017" v="33" actId="14100"/>
          <ac:spMkLst>
            <pc:docMk/>
            <pc:sldMk cId="3506237522" sldId="573"/>
            <ac:spMk id="15" creationId="{00000000-0000-0000-0000-000000000000}"/>
          </ac:spMkLst>
        </pc:spChg>
        <pc:spChg chg="del mod">
          <ac:chgData name="Saugestad, Marianne" userId="ae3a5340-0db6-4ebe-9aef-f2280f9aa41a" providerId="ADAL" clId="{1462AD0A-97BD-4797-9408-469E2C1F4057}" dt="2024-01-05T10:24:58.323" v="4" actId="478"/>
          <ac:spMkLst>
            <pc:docMk/>
            <pc:sldMk cId="3506237522" sldId="573"/>
            <ac:spMk id="16" creationId="{00000000-0000-0000-0000-000000000000}"/>
          </ac:spMkLst>
        </pc:spChg>
        <pc:spChg chg="mod">
          <ac:chgData name="Saugestad, Marianne" userId="ae3a5340-0db6-4ebe-9aef-f2280f9aa41a" providerId="ADAL" clId="{1462AD0A-97BD-4797-9408-469E2C1F4057}" dt="2024-01-05T10:27:49.698" v="26" actId="14100"/>
          <ac:spMkLst>
            <pc:docMk/>
            <pc:sldMk cId="3506237522" sldId="573"/>
            <ac:spMk id="17" creationId="{00000000-0000-0000-0000-000000000000}"/>
          </ac:spMkLst>
        </pc:spChg>
        <pc:picChg chg="add mod">
          <ac:chgData name="Saugestad, Marianne" userId="ae3a5340-0db6-4ebe-9aef-f2280f9aa41a" providerId="ADAL" clId="{1462AD0A-97BD-4797-9408-469E2C1F4057}" dt="2024-01-05T10:28:02.362" v="27" actId="1076"/>
          <ac:picMkLst>
            <pc:docMk/>
            <pc:sldMk cId="3506237522" sldId="573"/>
            <ac:picMk id="18" creationId="{1CFC2645-EB3E-1739-72CA-24962718B66B}"/>
          </ac:picMkLst>
        </pc:picChg>
        <pc:cxnChg chg="del mod">
          <ac:chgData name="Saugestad, Marianne" userId="ae3a5340-0db6-4ebe-9aef-f2280f9aa41a" providerId="ADAL" clId="{1462AD0A-97BD-4797-9408-469E2C1F4057}" dt="2024-01-05T10:25:15.810" v="8" actId="478"/>
          <ac:cxnSpMkLst>
            <pc:docMk/>
            <pc:sldMk cId="3506237522" sldId="573"/>
            <ac:cxnSpMk id="42" creationId="{00000000-0000-0000-0000-000000000000}"/>
          </ac:cxnSpMkLst>
        </pc:cxnChg>
        <pc:cxnChg chg="mod">
          <ac:chgData name="Saugestad, Marianne" userId="ae3a5340-0db6-4ebe-9aef-f2280f9aa41a" providerId="ADAL" clId="{1462AD0A-97BD-4797-9408-469E2C1F4057}" dt="2024-01-05T10:28:44.017" v="33" actId="14100"/>
          <ac:cxnSpMkLst>
            <pc:docMk/>
            <pc:sldMk cId="3506237522" sldId="573"/>
            <ac:cxnSpMk id="43" creationId="{00000000-0000-0000-0000-000000000000}"/>
          </ac:cxnSpMkLst>
        </pc:cxnChg>
        <pc:cxnChg chg="del mod">
          <ac:chgData name="Saugestad, Marianne" userId="ae3a5340-0db6-4ebe-9aef-f2280f9aa41a" providerId="ADAL" clId="{1462AD0A-97BD-4797-9408-469E2C1F4057}" dt="2024-01-05T10:25:49.017" v="11" actId="478"/>
          <ac:cxnSpMkLst>
            <pc:docMk/>
            <pc:sldMk cId="3506237522" sldId="573"/>
            <ac:cxnSpMk id="58" creationId="{00000000-0000-0000-0000-000000000000}"/>
          </ac:cxnSpMkLst>
        </pc:cxnChg>
      </pc:sldChg>
      <pc:sldChg chg="del">
        <pc:chgData name="Saugestad, Marianne" userId="ae3a5340-0db6-4ebe-9aef-f2280f9aa41a" providerId="ADAL" clId="{1462AD0A-97BD-4797-9408-469E2C1F4057}" dt="2024-01-05T10:39:56.029" v="68" actId="47"/>
        <pc:sldMkLst>
          <pc:docMk/>
          <pc:sldMk cId="111957598" sldId="580"/>
        </pc:sldMkLst>
      </pc:sldChg>
      <pc:sldChg chg="del">
        <pc:chgData name="Saugestad, Marianne" userId="ae3a5340-0db6-4ebe-9aef-f2280f9aa41a" providerId="ADAL" clId="{1462AD0A-97BD-4797-9408-469E2C1F4057}" dt="2024-01-05T10:39:57.240" v="69" actId="47"/>
        <pc:sldMkLst>
          <pc:docMk/>
          <pc:sldMk cId="2201536828" sldId="582"/>
        </pc:sldMkLst>
      </pc:sldChg>
      <pc:sldChg chg="del">
        <pc:chgData name="Saugestad, Marianne" userId="ae3a5340-0db6-4ebe-9aef-f2280f9aa41a" providerId="ADAL" clId="{1462AD0A-97BD-4797-9408-469E2C1F4057}" dt="2024-01-05T10:39:52.756" v="67" actId="47"/>
        <pc:sldMkLst>
          <pc:docMk/>
          <pc:sldMk cId="2015471296" sldId="587"/>
        </pc:sldMkLst>
      </pc:sldChg>
      <pc:sldChg chg="del">
        <pc:chgData name="Saugestad, Marianne" userId="ae3a5340-0db6-4ebe-9aef-f2280f9aa41a" providerId="ADAL" clId="{1462AD0A-97BD-4797-9408-469E2C1F4057}" dt="2024-01-05T10:41:02.893" v="76" actId="47"/>
        <pc:sldMkLst>
          <pc:docMk/>
          <pc:sldMk cId="2410082917" sldId="588"/>
        </pc:sldMkLst>
      </pc:sldChg>
      <pc:sldChg chg="ord">
        <pc:chgData name="Saugestad, Marianne" userId="ae3a5340-0db6-4ebe-9aef-f2280f9aa41a" providerId="ADAL" clId="{1462AD0A-97BD-4797-9408-469E2C1F4057}" dt="2024-01-05T10:40:55.794" v="75"/>
        <pc:sldMkLst>
          <pc:docMk/>
          <pc:sldMk cId="3117250727" sldId="589"/>
        </pc:sldMkLst>
      </pc:sldChg>
      <pc:sldChg chg="del">
        <pc:chgData name="Saugestad, Marianne" userId="ae3a5340-0db6-4ebe-9aef-f2280f9aa41a" providerId="ADAL" clId="{1462AD0A-97BD-4797-9408-469E2C1F4057}" dt="2024-01-05T10:41:06.265" v="78" actId="47"/>
        <pc:sldMkLst>
          <pc:docMk/>
          <pc:sldMk cId="33395191" sldId="590"/>
        </pc:sldMkLst>
      </pc:sldChg>
      <pc:sldChg chg="ord">
        <pc:chgData name="Saugestad, Marianne" userId="ae3a5340-0db6-4ebe-9aef-f2280f9aa41a" providerId="ADAL" clId="{1462AD0A-97BD-4797-9408-469E2C1F4057}" dt="2024-01-05T10:41:20.953" v="83"/>
        <pc:sldMkLst>
          <pc:docMk/>
          <pc:sldMk cId="1555937593" sldId="591"/>
        </pc:sldMkLst>
      </pc:sldChg>
      <pc:sldChg chg="del">
        <pc:chgData name="Saugestad, Marianne" userId="ae3a5340-0db6-4ebe-9aef-f2280f9aa41a" providerId="ADAL" clId="{1462AD0A-97BD-4797-9408-469E2C1F4057}" dt="2024-01-05T10:22:08.296" v="0" actId="2696"/>
        <pc:sldMkLst>
          <pc:docMk/>
          <pc:sldMk cId="2096388007" sldId="592"/>
        </pc:sldMkLst>
      </pc:sldChg>
      <pc:sldChg chg="del">
        <pc:chgData name="Saugestad, Marianne" userId="ae3a5340-0db6-4ebe-9aef-f2280f9aa41a" providerId="ADAL" clId="{1462AD0A-97BD-4797-9408-469E2C1F4057}" dt="2024-01-05T10:38:19.324" v="57" actId="47"/>
        <pc:sldMkLst>
          <pc:docMk/>
          <pc:sldMk cId="1685176678" sldId="594"/>
        </pc:sldMkLst>
      </pc:sldChg>
      <pc:sldChg chg="del">
        <pc:chgData name="Saugestad, Marianne" userId="ae3a5340-0db6-4ebe-9aef-f2280f9aa41a" providerId="ADAL" clId="{1462AD0A-97BD-4797-9408-469E2C1F4057}" dt="2024-01-05T10:38:47.478" v="62" actId="47"/>
        <pc:sldMkLst>
          <pc:docMk/>
          <pc:sldMk cId="641583788" sldId="596"/>
        </pc:sldMkLst>
      </pc:sldChg>
      <pc:sldChg chg="modSp mod ord">
        <pc:chgData name="Saugestad, Marianne" userId="ae3a5340-0db6-4ebe-9aef-f2280f9aa41a" providerId="ADAL" clId="{1462AD0A-97BD-4797-9408-469E2C1F4057}" dt="2024-01-05T10:38:58.278" v="63" actId="20577"/>
        <pc:sldMkLst>
          <pc:docMk/>
          <pc:sldMk cId="2536064570" sldId="602"/>
        </pc:sldMkLst>
        <pc:spChg chg="mod">
          <ac:chgData name="Saugestad, Marianne" userId="ae3a5340-0db6-4ebe-9aef-f2280f9aa41a" providerId="ADAL" clId="{1462AD0A-97BD-4797-9408-469E2C1F4057}" dt="2024-01-05T10:38:58.278" v="63" actId="20577"/>
          <ac:spMkLst>
            <pc:docMk/>
            <pc:sldMk cId="2536064570" sldId="602"/>
            <ac:spMk id="15" creationId="{00000000-0000-0000-0000-000000000000}"/>
          </ac:spMkLst>
        </pc:spChg>
      </pc:sldChg>
      <pc:sldChg chg="del">
        <pc:chgData name="Saugestad, Marianne" userId="ae3a5340-0db6-4ebe-9aef-f2280f9aa41a" providerId="ADAL" clId="{1462AD0A-97BD-4797-9408-469E2C1F4057}" dt="2024-01-05T10:39:39.163" v="64" actId="47"/>
        <pc:sldMkLst>
          <pc:docMk/>
          <pc:sldMk cId="1340898352" sldId="603"/>
        </pc:sldMkLst>
      </pc:sldChg>
      <pc:sldChg chg="del">
        <pc:chgData name="Saugestad, Marianne" userId="ae3a5340-0db6-4ebe-9aef-f2280f9aa41a" providerId="ADAL" clId="{1462AD0A-97BD-4797-9408-469E2C1F4057}" dt="2024-01-05T10:39:43.815" v="65" actId="47"/>
        <pc:sldMkLst>
          <pc:docMk/>
          <pc:sldMk cId="4041993969" sldId="604"/>
        </pc:sldMkLst>
      </pc:sldChg>
      <pc:sldChg chg="del">
        <pc:chgData name="Saugestad, Marianne" userId="ae3a5340-0db6-4ebe-9aef-f2280f9aa41a" providerId="ADAL" clId="{1462AD0A-97BD-4797-9408-469E2C1F4057}" dt="2024-01-05T10:39:49.343" v="66" actId="47"/>
        <pc:sldMkLst>
          <pc:docMk/>
          <pc:sldMk cId="1189567891" sldId="605"/>
        </pc:sldMkLst>
      </pc:sldChg>
      <pc:sldChg chg="ord modAnim">
        <pc:chgData name="Saugestad, Marianne" userId="ae3a5340-0db6-4ebe-9aef-f2280f9aa41a" providerId="ADAL" clId="{1462AD0A-97BD-4797-9408-469E2C1F4057}" dt="2024-01-05T10:40:32.603" v="73"/>
        <pc:sldMkLst>
          <pc:docMk/>
          <pc:sldMk cId="3342610139" sldId="607"/>
        </pc:sldMkLst>
      </pc:sldChg>
      <pc:sldChg chg="ord">
        <pc:chgData name="Saugestad, Marianne" userId="ae3a5340-0db6-4ebe-9aef-f2280f9aa41a" providerId="ADAL" clId="{1462AD0A-97BD-4797-9408-469E2C1F4057}" dt="2024-01-05T10:22:37.784" v="2"/>
        <pc:sldMkLst>
          <pc:docMk/>
          <pc:sldMk cId="533341488" sldId="610"/>
        </pc:sldMkLst>
      </pc:sldChg>
      <pc:sldChg chg="modSp">
        <pc:chgData name="Saugestad, Marianne" userId="ae3a5340-0db6-4ebe-9aef-f2280f9aa41a" providerId="ADAL" clId="{1462AD0A-97BD-4797-9408-469E2C1F4057}" dt="2024-01-05T10:42:59.369" v="169"/>
        <pc:sldMkLst>
          <pc:docMk/>
          <pc:sldMk cId="2917693479" sldId="611"/>
        </pc:sldMkLst>
        <pc:picChg chg="mod">
          <ac:chgData name="Saugestad, Marianne" userId="ae3a5340-0db6-4ebe-9aef-f2280f9aa41a" providerId="ADAL" clId="{1462AD0A-97BD-4797-9408-469E2C1F4057}" dt="2024-01-05T10:42:59.369" v="169"/>
          <ac:picMkLst>
            <pc:docMk/>
            <pc:sldMk cId="2917693479" sldId="611"/>
            <ac:picMk id="23" creationId="{6973BCF7-20C0-4BFC-105D-A86D3B9BF921}"/>
          </ac:picMkLst>
        </pc:picChg>
      </pc:sldChg>
      <pc:sldChg chg="del">
        <pc:chgData name="Saugestad, Marianne" userId="ae3a5340-0db6-4ebe-9aef-f2280f9aa41a" providerId="ADAL" clId="{1462AD0A-97BD-4797-9408-469E2C1F4057}" dt="2024-01-05T10:41:04.851" v="77" actId="47"/>
        <pc:sldMkLst>
          <pc:docMk/>
          <pc:sldMk cId="474090177" sldId="612"/>
        </pc:sldMkLst>
      </pc:sldChg>
      <pc:sldChg chg="addSp delSp modSp mod ord">
        <pc:chgData name="Saugestad, Marianne" userId="ae3a5340-0db6-4ebe-9aef-f2280f9aa41a" providerId="ADAL" clId="{1462AD0A-97BD-4797-9408-469E2C1F4057}" dt="2024-01-05T10:41:42.307" v="86" actId="20578"/>
        <pc:sldMkLst>
          <pc:docMk/>
          <pc:sldMk cId="773299340" sldId="614"/>
        </pc:sldMkLst>
        <pc:spChg chg="mod">
          <ac:chgData name="Saugestad, Marianne" userId="ae3a5340-0db6-4ebe-9aef-f2280f9aa41a" providerId="ADAL" clId="{1462AD0A-97BD-4797-9408-469E2C1F4057}" dt="2024-01-05T10:34:51.875" v="37" actId="108"/>
          <ac:spMkLst>
            <pc:docMk/>
            <pc:sldMk cId="773299340" sldId="614"/>
            <ac:spMk id="3" creationId="{85AA1B0D-07D4-24BE-E384-DAF290C45B39}"/>
          </ac:spMkLst>
        </pc:spChg>
        <pc:spChg chg="add del">
          <ac:chgData name="Saugestad, Marianne" userId="ae3a5340-0db6-4ebe-9aef-f2280f9aa41a" providerId="ADAL" clId="{1462AD0A-97BD-4797-9408-469E2C1F4057}" dt="2024-01-05T10:36:58.980" v="50" actId="478"/>
          <ac:spMkLst>
            <pc:docMk/>
            <pc:sldMk cId="773299340" sldId="614"/>
            <ac:spMk id="8" creationId="{E8441D4F-B2C0-5CDE-81D2-8A6A37CF486F}"/>
          </ac:spMkLst>
        </pc:spChg>
        <pc:spChg chg="add mod">
          <ac:chgData name="Saugestad, Marianne" userId="ae3a5340-0db6-4ebe-9aef-f2280f9aa41a" providerId="ADAL" clId="{1462AD0A-97BD-4797-9408-469E2C1F4057}" dt="2024-01-05T10:37:58.703" v="56" actId="20577"/>
          <ac:spMkLst>
            <pc:docMk/>
            <pc:sldMk cId="773299340" sldId="614"/>
            <ac:spMk id="9" creationId="{13F6C3A1-EFCB-3E04-2E0D-62FCB6D71BB0}"/>
          </ac:spMkLst>
        </pc:spChg>
      </pc:sldChg>
      <pc:sldChg chg="ord">
        <pc:chgData name="Saugestad, Marianne" userId="ae3a5340-0db6-4ebe-9aef-f2280f9aa41a" providerId="ADAL" clId="{1462AD0A-97BD-4797-9408-469E2C1F4057}" dt="2024-01-05T10:41:42.307" v="86" actId="20578"/>
        <pc:sldMkLst>
          <pc:docMk/>
          <pc:sldMk cId="2873611954" sldId="1015"/>
        </pc:sldMkLst>
      </pc:sldChg>
      <pc:sldChg chg="del">
        <pc:chgData name="Saugestad, Marianne" userId="ae3a5340-0db6-4ebe-9aef-f2280f9aa41a" providerId="ADAL" clId="{1462AD0A-97BD-4797-9408-469E2C1F4057}" dt="2024-01-05T10:29:41.446" v="34" actId="47"/>
        <pc:sldMkLst>
          <pc:docMk/>
          <pc:sldMk cId="951533814" sldId="1024"/>
        </pc:sldMkLst>
      </pc:sldChg>
      <pc:sldMasterChg chg="del delSldLayout">
        <pc:chgData name="Saugestad, Marianne" userId="ae3a5340-0db6-4ebe-9aef-f2280f9aa41a" providerId="ADAL" clId="{1462AD0A-97BD-4797-9408-469E2C1F4057}" dt="2024-01-05T10:39:57.240" v="69" actId="47"/>
        <pc:sldMasterMkLst>
          <pc:docMk/>
          <pc:sldMasterMk cId="4205549292" sldId="2147488935"/>
        </pc:sldMasterMkLst>
        <pc:sldLayoutChg chg="del">
          <pc:chgData name="Saugestad, Marianne" userId="ae3a5340-0db6-4ebe-9aef-f2280f9aa41a" providerId="ADAL" clId="{1462AD0A-97BD-4797-9408-469E2C1F4057}" dt="2024-01-05T10:39:57.240" v="69" actId="47"/>
          <pc:sldLayoutMkLst>
            <pc:docMk/>
            <pc:sldMasterMk cId="4205549292" sldId="2147488935"/>
            <pc:sldLayoutMk cId="3579166046" sldId="2147488936"/>
          </pc:sldLayoutMkLst>
        </pc:sldLayoutChg>
        <pc:sldLayoutChg chg="del">
          <pc:chgData name="Saugestad, Marianne" userId="ae3a5340-0db6-4ebe-9aef-f2280f9aa41a" providerId="ADAL" clId="{1462AD0A-97BD-4797-9408-469E2C1F4057}" dt="2024-01-05T10:39:57.240" v="69" actId="47"/>
          <pc:sldLayoutMkLst>
            <pc:docMk/>
            <pc:sldMasterMk cId="4205549292" sldId="2147488935"/>
            <pc:sldLayoutMk cId="4032019786" sldId="2147488937"/>
          </pc:sldLayoutMkLst>
        </pc:sldLayoutChg>
        <pc:sldLayoutChg chg="del">
          <pc:chgData name="Saugestad, Marianne" userId="ae3a5340-0db6-4ebe-9aef-f2280f9aa41a" providerId="ADAL" clId="{1462AD0A-97BD-4797-9408-469E2C1F4057}" dt="2024-01-05T10:39:57.240" v="69" actId="47"/>
          <pc:sldLayoutMkLst>
            <pc:docMk/>
            <pc:sldMasterMk cId="4205549292" sldId="2147488935"/>
            <pc:sldLayoutMk cId="3849519861" sldId="2147488938"/>
          </pc:sldLayoutMkLst>
        </pc:sldLayoutChg>
        <pc:sldLayoutChg chg="del">
          <pc:chgData name="Saugestad, Marianne" userId="ae3a5340-0db6-4ebe-9aef-f2280f9aa41a" providerId="ADAL" clId="{1462AD0A-97BD-4797-9408-469E2C1F4057}" dt="2024-01-05T10:39:57.240" v="69" actId="47"/>
          <pc:sldLayoutMkLst>
            <pc:docMk/>
            <pc:sldMasterMk cId="4205549292" sldId="2147488935"/>
            <pc:sldLayoutMk cId="727838692" sldId="2147488939"/>
          </pc:sldLayoutMkLst>
        </pc:sldLayoutChg>
        <pc:sldLayoutChg chg="del">
          <pc:chgData name="Saugestad, Marianne" userId="ae3a5340-0db6-4ebe-9aef-f2280f9aa41a" providerId="ADAL" clId="{1462AD0A-97BD-4797-9408-469E2C1F4057}" dt="2024-01-05T10:39:57.240" v="69" actId="47"/>
          <pc:sldLayoutMkLst>
            <pc:docMk/>
            <pc:sldMasterMk cId="4205549292" sldId="2147488935"/>
            <pc:sldLayoutMk cId="2651774286" sldId="2147488940"/>
          </pc:sldLayoutMkLst>
        </pc:sldLayoutChg>
        <pc:sldLayoutChg chg="del">
          <pc:chgData name="Saugestad, Marianne" userId="ae3a5340-0db6-4ebe-9aef-f2280f9aa41a" providerId="ADAL" clId="{1462AD0A-97BD-4797-9408-469E2C1F4057}" dt="2024-01-05T10:39:57.240" v="69" actId="47"/>
          <pc:sldLayoutMkLst>
            <pc:docMk/>
            <pc:sldMasterMk cId="4205549292" sldId="2147488935"/>
            <pc:sldLayoutMk cId="3018360703" sldId="2147488941"/>
          </pc:sldLayoutMkLst>
        </pc:sldLayoutChg>
        <pc:sldLayoutChg chg="del">
          <pc:chgData name="Saugestad, Marianne" userId="ae3a5340-0db6-4ebe-9aef-f2280f9aa41a" providerId="ADAL" clId="{1462AD0A-97BD-4797-9408-469E2C1F4057}" dt="2024-01-05T10:39:57.240" v="69" actId="47"/>
          <pc:sldLayoutMkLst>
            <pc:docMk/>
            <pc:sldMasterMk cId="4205549292" sldId="2147488935"/>
            <pc:sldLayoutMk cId="1196836898" sldId="2147488942"/>
          </pc:sldLayoutMkLst>
        </pc:sldLayoutChg>
        <pc:sldLayoutChg chg="del">
          <pc:chgData name="Saugestad, Marianne" userId="ae3a5340-0db6-4ebe-9aef-f2280f9aa41a" providerId="ADAL" clId="{1462AD0A-97BD-4797-9408-469E2C1F4057}" dt="2024-01-05T10:39:57.240" v="69" actId="47"/>
          <pc:sldLayoutMkLst>
            <pc:docMk/>
            <pc:sldMasterMk cId="4205549292" sldId="2147488935"/>
            <pc:sldLayoutMk cId="3472428446" sldId="2147488943"/>
          </pc:sldLayoutMkLst>
        </pc:sldLayoutChg>
        <pc:sldLayoutChg chg="del">
          <pc:chgData name="Saugestad, Marianne" userId="ae3a5340-0db6-4ebe-9aef-f2280f9aa41a" providerId="ADAL" clId="{1462AD0A-97BD-4797-9408-469E2C1F4057}" dt="2024-01-05T10:39:57.240" v="69" actId="47"/>
          <pc:sldLayoutMkLst>
            <pc:docMk/>
            <pc:sldMasterMk cId="4205549292" sldId="2147488935"/>
            <pc:sldLayoutMk cId="1763031357" sldId="2147488944"/>
          </pc:sldLayoutMkLst>
        </pc:sldLayoutChg>
        <pc:sldLayoutChg chg="del">
          <pc:chgData name="Saugestad, Marianne" userId="ae3a5340-0db6-4ebe-9aef-f2280f9aa41a" providerId="ADAL" clId="{1462AD0A-97BD-4797-9408-469E2C1F4057}" dt="2024-01-05T10:39:57.240" v="69" actId="47"/>
          <pc:sldLayoutMkLst>
            <pc:docMk/>
            <pc:sldMasterMk cId="4205549292" sldId="2147488935"/>
            <pc:sldLayoutMk cId="4196322137" sldId="2147488945"/>
          </pc:sldLayoutMkLst>
        </pc:sldLayoutChg>
        <pc:sldLayoutChg chg="del">
          <pc:chgData name="Saugestad, Marianne" userId="ae3a5340-0db6-4ebe-9aef-f2280f9aa41a" providerId="ADAL" clId="{1462AD0A-97BD-4797-9408-469E2C1F4057}" dt="2024-01-05T10:39:57.240" v="69" actId="47"/>
          <pc:sldLayoutMkLst>
            <pc:docMk/>
            <pc:sldMasterMk cId="4205549292" sldId="2147488935"/>
            <pc:sldLayoutMk cId="3250308853" sldId="2147488946"/>
          </pc:sldLayoutMkLst>
        </pc:sldLayoutChg>
      </pc:sldMasterChg>
    </pc:docChg>
  </pc:docChgLst>
  <pc:docChgLst>
    <pc:chgData name="Jebsen, Nina Louise" userId="5be48d84-f23e-4ac5-a838-f2f1593f2623" providerId="ADAL" clId="{3492DBE3-0E38-4F3B-AC3F-69023ED18509}"/>
    <pc:docChg chg="undo custSel addSld delSld modSld">
      <pc:chgData name="Jebsen, Nina Louise" userId="5be48d84-f23e-4ac5-a838-f2f1593f2623" providerId="ADAL" clId="{3492DBE3-0E38-4F3B-AC3F-69023ED18509}" dt="2024-01-02T13:55:11.248" v="283" actId="1076"/>
      <pc:docMkLst>
        <pc:docMk/>
      </pc:docMkLst>
      <pc:sldChg chg="modSp mod">
        <pc:chgData name="Jebsen, Nina Louise" userId="5be48d84-f23e-4ac5-a838-f2f1593f2623" providerId="ADAL" clId="{3492DBE3-0E38-4F3B-AC3F-69023ED18509}" dt="2024-01-02T13:55:11.248" v="283" actId="1076"/>
        <pc:sldMkLst>
          <pc:docMk/>
          <pc:sldMk cId="3506237522" sldId="573"/>
        </pc:sldMkLst>
        <pc:spChg chg="mod">
          <ac:chgData name="Jebsen, Nina Louise" userId="5be48d84-f23e-4ac5-a838-f2f1593f2623" providerId="ADAL" clId="{3492DBE3-0E38-4F3B-AC3F-69023ED18509}" dt="2024-01-02T13:52:48.250" v="220"/>
          <ac:spMkLst>
            <pc:docMk/>
            <pc:sldMk cId="3506237522" sldId="573"/>
            <ac:spMk id="2" creationId="{00000000-0000-0000-0000-000000000000}"/>
          </ac:spMkLst>
        </pc:spChg>
        <pc:spChg chg="mod">
          <ac:chgData name="Jebsen, Nina Louise" userId="5be48d84-f23e-4ac5-a838-f2f1593f2623" providerId="ADAL" clId="{3492DBE3-0E38-4F3B-AC3F-69023ED18509}" dt="2024-01-02T13:47:57.446" v="8"/>
          <ac:spMkLst>
            <pc:docMk/>
            <pc:sldMk cId="3506237522" sldId="573"/>
            <ac:spMk id="3" creationId="{00000000-0000-0000-0000-000000000000}"/>
          </ac:spMkLst>
        </pc:spChg>
        <pc:spChg chg="mod">
          <ac:chgData name="Jebsen, Nina Louise" userId="5be48d84-f23e-4ac5-a838-f2f1593f2623" providerId="ADAL" clId="{3492DBE3-0E38-4F3B-AC3F-69023ED18509}" dt="2024-01-02T13:48:23.460" v="12"/>
          <ac:spMkLst>
            <pc:docMk/>
            <pc:sldMk cId="3506237522" sldId="573"/>
            <ac:spMk id="11" creationId="{00000000-0000-0000-0000-000000000000}"/>
          </ac:spMkLst>
        </pc:spChg>
        <pc:spChg chg="mod">
          <ac:chgData name="Jebsen, Nina Louise" userId="5be48d84-f23e-4ac5-a838-f2f1593f2623" providerId="ADAL" clId="{3492DBE3-0E38-4F3B-AC3F-69023ED18509}" dt="2024-01-02T13:47:28.309" v="4"/>
          <ac:spMkLst>
            <pc:docMk/>
            <pc:sldMk cId="3506237522" sldId="573"/>
            <ac:spMk id="12" creationId="{00000000-0000-0000-0000-000000000000}"/>
          </ac:spMkLst>
        </pc:spChg>
        <pc:spChg chg="mod">
          <ac:chgData name="Jebsen, Nina Louise" userId="5be48d84-f23e-4ac5-a838-f2f1593f2623" providerId="ADAL" clId="{3492DBE3-0E38-4F3B-AC3F-69023ED18509}" dt="2024-01-02T13:47:45.316" v="6"/>
          <ac:spMkLst>
            <pc:docMk/>
            <pc:sldMk cId="3506237522" sldId="573"/>
            <ac:spMk id="13" creationId="{00000000-0000-0000-0000-000000000000}"/>
          </ac:spMkLst>
        </pc:spChg>
        <pc:spChg chg="mod">
          <ac:chgData name="Jebsen, Nina Louise" userId="5be48d84-f23e-4ac5-a838-f2f1593f2623" providerId="ADAL" clId="{3492DBE3-0E38-4F3B-AC3F-69023ED18509}" dt="2024-01-02T13:50:23.686" v="141" actId="20577"/>
          <ac:spMkLst>
            <pc:docMk/>
            <pc:sldMk cId="3506237522" sldId="573"/>
            <ac:spMk id="15" creationId="{00000000-0000-0000-0000-000000000000}"/>
          </ac:spMkLst>
        </pc:spChg>
        <pc:spChg chg="mod">
          <ac:chgData name="Jebsen, Nina Louise" userId="5be48d84-f23e-4ac5-a838-f2f1593f2623" providerId="ADAL" clId="{3492DBE3-0E38-4F3B-AC3F-69023ED18509}" dt="2024-01-02T13:48:10.233" v="10"/>
          <ac:spMkLst>
            <pc:docMk/>
            <pc:sldMk cId="3506237522" sldId="573"/>
            <ac:spMk id="77" creationId="{00000000-0000-0000-0000-000000000000}"/>
          </ac:spMkLst>
        </pc:spChg>
        <pc:cxnChg chg="mod">
          <ac:chgData name="Jebsen, Nina Louise" userId="5be48d84-f23e-4ac5-a838-f2f1593f2623" providerId="ADAL" clId="{3492DBE3-0E38-4F3B-AC3F-69023ED18509}" dt="2024-01-02T13:55:11.248" v="283" actId="1076"/>
          <ac:cxnSpMkLst>
            <pc:docMk/>
            <pc:sldMk cId="3506237522" sldId="573"/>
            <ac:cxnSpMk id="39" creationId="{00000000-0000-0000-0000-000000000000}"/>
          </ac:cxnSpMkLst>
        </pc:cxnChg>
      </pc:sldChg>
      <pc:sldChg chg="modSp del mod">
        <pc:chgData name="Jebsen, Nina Louise" userId="5be48d84-f23e-4ac5-a838-f2f1593f2623" providerId="ADAL" clId="{3492DBE3-0E38-4F3B-AC3F-69023ED18509}" dt="2024-01-02T13:54:17.796" v="278" actId="47"/>
        <pc:sldMkLst>
          <pc:docMk/>
          <pc:sldMk cId="2672407391" sldId="574"/>
        </pc:sldMkLst>
        <pc:spChg chg="mod">
          <ac:chgData name="Jebsen, Nina Louise" userId="5be48d84-f23e-4ac5-a838-f2f1593f2623" providerId="ADAL" clId="{3492DBE3-0E38-4F3B-AC3F-69023ED18509}" dt="2024-01-02T13:47:22.120" v="3" actId="20577"/>
          <ac:spMkLst>
            <pc:docMk/>
            <pc:sldMk cId="2672407391" sldId="574"/>
            <ac:spMk id="12" creationId="{00000000-0000-0000-0000-000000000000}"/>
          </ac:spMkLst>
        </pc:spChg>
      </pc:sldChg>
      <pc:sldChg chg="modSp mod">
        <pc:chgData name="Jebsen, Nina Louise" userId="5be48d84-f23e-4ac5-a838-f2f1593f2623" providerId="ADAL" clId="{3492DBE3-0E38-4F3B-AC3F-69023ED18509}" dt="2024-01-02T13:54:31.857" v="279" actId="14100"/>
        <pc:sldMkLst>
          <pc:docMk/>
          <pc:sldMk cId="951533814" sldId="1024"/>
        </pc:sldMkLst>
        <pc:spChg chg="mod">
          <ac:chgData name="Jebsen, Nina Louise" userId="5be48d84-f23e-4ac5-a838-f2f1593f2623" providerId="ADAL" clId="{3492DBE3-0E38-4F3B-AC3F-69023ED18509}" dt="2024-01-02T13:53:37.958" v="277" actId="6549"/>
          <ac:spMkLst>
            <pc:docMk/>
            <pc:sldMk cId="951533814" sldId="1024"/>
            <ac:spMk id="2" creationId="{00000000-0000-0000-0000-000000000000}"/>
          </ac:spMkLst>
        </pc:spChg>
        <pc:spChg chg="mod">
          <ac:chgData name="Jebsen, Nina Louise" userId="5be48d84-f23e-4ac5-a838-f2f1593f2623" providerId="ADAL" clId="{3492DBE3-0E38-4F3B-AC3F-69023ED18509}" dt="2024-01-02T13:48:01.815" v="9"/>
          <ac:spMkLst>
            <pc:docMk/>
            <pc:sldMk cId="951533814" sldId="1024"/>
            <ac:spMk id="3" creationId="{00000000-0000-0000-0000-000000000000}"/>
          </ac:spMkLst>
        </pc:spChg>
        <pc:spChg chg="mod">
          <ac:chgData name="Jebsen, Nina Louise" userId="5be48d84-f23e-4ac5-a838-f2f1593f2623" providerId="ADAL" clId="{3492DBE3-0E38-4F3B-AC3F-69023ED18509}" dt="2024-01-02T13:48:27.401" v="13"/>
          <ac:spMkLst>
            <pc:docMk/>
            <pc:sldMk cId="951533814" sldId="1024"/>
            <ac:spMk id="11" creationId="{00000000-0000-0000-0000-000000000000}"/>
          </ac:spMkLst>
        </pc:spChg>
        <pc:spChg chg="mod">
          <ac:chgData name="Jebsen, Nina Louise" userId="5be48d84-f23e-4ac5-a838-f2f1593f2623" providerId="ADAL" clId="{3492DBE3-0E38-4F3B-AC3F-69023ED18509}" dt="2024-01-02T13:47:36.222" v="5"/>
          <ac:spMkLst>
            <pc:docMk/>
            <pc:sldMk cId="951533814" sldId="1024"/>
            <ac:spMk id="12" creationId="{00000000-0000-0000-0000-000000000000}"/>
          </ac:spMkLst>
        </pc:spChg>
        <pc:spChg chg="mod">
          <ac:chgData name="Jebsen, Nina Louise" userId="5be48d84-f23e-4ac5-a838-f2f1593f2623" providerId="ADAL" clId="{3492DBE3-0E38-4F3B-AC3F-69023ED18509}" dt="2024-01-02T13:47:48.659" v="7"/>
          <ac:spMkLst>
            <pc:docMk/>
            <pc:sldMk cId="951533814" sldId="1024"/>
            <ac:spMk id="13" creationId="{00000000-0000-0000-0000-000000000000}"/>
          </ac:spMkLst>
        </pc:spChg>
        <pc:spChg chg="mod">
          <ac:chgData name="Jebsen, Nina Louise" userId="5be48d84-f23e-4ac5-a838-f2f1593f2623" providerId="ADAL" clId="{3492DBE3-0E38-4F3B-AC3F-69023ED18509}" dt="2024-01-02T13:52:03.314" v="218" actId="14100"/>
          <ac:spMkLst>
            <pc:docMk/>
            <pc:sldMk cId="951533814" sldId="1024"/>
            <ac:spMk id="16" creationId="{00000000-0000-0000-0000-000000000000}"/>
          </ac:spMkLst>
        </pc:spChg>
        <pc:spChg chg="mod">
          <ac:chgData name="Jebsen, Nina Louise" userId="5be48d84-f23e-4ac5-a838-f2f1593f2623" providerId="ADAL" clId="{3492DBE3-0E38-4F3B-AC3F-69023ED18509}" dt="2024-01-02T13:52:06.063" v="219" actId="14100"/>
          <ac:spMkLst>
            <pc:docMk/>
            <pc:sldMk cId="951533814" sldId="1024"/>
            <ac:spMk id="17" creationId="{00000000-0000-0000-0000-000000000000}"/>
          </ac:spMkLst>
        </pc:spChg>
        <pc:spChg chg="mod">
          <ac:chgData name="Jebsen, Nina Louise" userId="5be48d84-f23e-4ac5-a838-f2f1593f2623" providerId="ADAL" clId="{3492DBE3-0E38-4F3B-AC3F-69023ED18509}" dt="2024-01-02T13:48:14.121" v="11"/>
          <ac:spMkLst>
            <pc:docMk/>
            <pc:sldMk cId="951533814" sldId="1024"/>
            <ac:spMk id="77" creationId="{00000000-0000-0000-0000-000000000000}"/>
          </ac:spMkLst>
        </pc:spChg>
        <pc:spChg chg="mod">
          <ac:chgData name="Jebsen, Nina Louise" userId="5be48d84-f23e-4ac5-a838-f2f1593f2623" providerId="ADAL" clId="{3492DBE3-0E38-4F3B-AC3F-69023ED18509}" dt="2024-01-02T13:54:31.857" v="279" actId="14100"/>
          <ac:spMkLst>
            <pc:docMk/>
            <pc:sldMk cId="951533814" sldId="1024"/>
            <ac:spMk id="89" creationId="{A4D7111C-524E-5108-E3DF-896DB2A6E213}"/>
          </ac:spMkLst>
        </pc:spChg>
      </pc:sldChg>
      <pc:sldChg chg="add del">
        <pc:chgData name="Jebsen, Nina Louise" userId="5be48d84-f23e-4ac5-a838-f2f1593f2623" providerId="ADAL" clId="{3492DBE3-0E38-4F3B-AC3F-69023ED18509}" dt="2024-01-02T13:47:17.767" v="2"/>
        <pc:sldMkLst>
          <pc:docMk/>
          <pc:sldMk cId="453735578" sldId="1025"/>
        </pc:sldMkLst>
      </pc:sldChg>
      <pc:sldChg chg="add del">
        <pc:chgData name="Jebsen, Nina Louise" userId="5be48d84-f23e-4ac5-a838-f2f1593f2623" providerId="ADAL" clId="{3492DBE3-0E38-4F3B-AC3F-69023ED18509}" dt="2024-01-02T13:47:17.767" v="2"/>
        <pc:sldMkLst>
          <pc:docMk/>
          <pc:sldMk cId="3417741582" sldId="1026"/>
        </pc:sldMkLst>
      </pc:sldChg>
    </pc:docChg>
  </pc:docChgLst>
  <pc:docChgLst>
    <pc:chgData name="Saugestad, Marianne" userId="ae3a5340-0db6-4ebe-9aef-f2280f9aa41a" providerId="ADAL" clId="{878ED0D1-AFA8-46DF-84D8-92DE75916BE7}"/>
    <pc:docChg chg="undo custSel delSld modSld">
      <pc:chgData name="Saugestad, Marianne" userId="ae3a5340-0db6-4ebe-9aef-f2280f9aa41a" providerId="ADAL" clId="{878ED0D1-AFA8-46DF-84D8-92DE75916BE7}" dt="2024-01-05T11:53:37.242" v="20" actId="478"/>
      <pc:docMkLst>
        <pc:docMk/>
      </pc:docMkLst>
      <pc:sldChg chg="modSp mod">
        <pc:chgData name="Saugestad, Marianne" userId="ae3a5340-0db6-4ebe-9aef-f2280f9aa41a" providerId="ADAL" clId="{878ED0D1-AFA8-46DF-84D8-92DE75916BE7}" dt="2024-01-05T11:49:41.073" v="8" actId="20577"/>
        <pc:sldMkLst>
          <pc:docMk/>
          <pc:sldMk cId="3506237522" sldId="573"/>
        </pc:sldMkLst>
        <pc:spChg chg="mod">
          <ac:chgData name="Saugestad, Marianne" userId="ae3a5340-0db6-4ebe-9aef-f2280f9aa41a" providerId="ADAL" clId="{878ED0D1-AFA8-46DF-84D8-92DE75916BE7}" dt="2024-01-05T11:49:41.073" v="8" actId="20577"/>
          <ac:spMkLst>
            <pc:docMk/>
            <pc:sldMk cId="3506237522" sldId="573"/>
            <ac:spMk id="15" creationId="{00000000-0000-0000-0000-000000000000}"/>
          </ac:spMkLst>
        </pc:spChg>
        <pc:cxnChg chg="mod">
          <ac:chgData name="Saugestad, Marianne" userId="ae3a5340-0db6-4ebe-9aef-f2280f9aa41a" providerId="ADAL" clId="{878ED0D1-AFA8-46DF-84D8-92DE75916BE7}" dt="2024-01-05T11:49:34.083" v="2" actId="1076"/>
          <ac:cxnSpMkLst>
            <pc:docMk/>
            <pc:sldMk cId="3506237522" sldId="573"/>
            <ac:cxnSpMk id="43" creationId="{00000000-0000-0000-0000-000000000000}"/>
          </ac:cxnSpMkLst>
        </pc:cxnChg>
      </pc:sldChg>
      <pc:sldChg chg="addSp delSp modSp mod">
        <pc:chgData name="Saugestad, Marianne" userId="ae3a5340-0db6-4ebe-9aef-f2280f9aa41a" providerId="ADAL" clId="{878ED0D1-AFA8-46DF-84D8-92DE75916BE7}" dt="2024-01-05T11:53:37.242" v="20" actId="478"/>
        <pc:sldMkLst>
          <pc:docMk/>
          <pc:sldMk cId="773299340" sldId="614"/>
        </pc:sldMkLst>
        <pc:spChg chg="del mod">
          <ac:chgData name="Saugestad, Marianne" userId="ae3a5340-0db6-4ebe-9aef-f2280f9aa41a" providerId="ADAL" clId="{878ED0D1-AFA8-46DF-84D8-92DE75916BE7}" dt="2024-01-05T11:52:44.648" v="11" actId="478"/>
          <ac:spMkLst>
            <pc:docMk/>
            <pc:sldMk cId="773299340" sldId="614"/>
            <ac:spMk id="6" creationId="{C1D01119-9999-5261-C03D-3582B2DF6794}"/>
          </ac:spMkLst>
        </pc:spChg>
        <pc:spChg chg="del mod">
          <ac:chgData name="Saugestad, Marianne" userId="ae3a5340-0db6-4ebe-9aef-f2280f9aa41a" providerId="ADAL" clId="{878ED0D1-AFA8-46DF-84D8-92DE75916BE7}" dt="2024-01-05T11:53:37.242" v="20" actId="478"/>
          <ac:spMkLst>
            <pc:docMk/>
            <pc:sldMk cId="773299340" sldId="614"/>
            <ac:spMk id="9" creationId="{13F6C3A1-EFCB-3E04-2E0D-62FCB6D71BB0}"/>
          </ac:spMkLst>
        </pc:spChg>
        <pc:spChg chg="add mod">
          <ac:chgData name="Saugestad, Marianne" userId="ae3a5340-0db6-4ebe-9aef-f2280f9aa41a" providerId="ADAL" clId="{878ED0D1-AFA8-46DF-84D8-92DE75916BE7}" dt="2024-01-05T11:53:28.385" v="18"/>
          <ac:spMkLst>
            <pc:docMk/>
            <pc:sldMk cId="773299340" sldId="614"/>
            <ac:spMk id="11" creationId="{0C533097-0DC7-8E56-C485-830672B8D92A}"/>
          </ac:spMkLst>
        </pc:spChg>
        <pc:cxnChg chg="add del mod">
          <ac:chgData name="Saugestad, Marianne" userId="ae3a5340-0db6-4ebe-9aef-f2280f9aa41a" providerId="ADAL" clId="{878ED0D1-AFA8-46DF-84D8-92DE75916BE7}" dt="2024-01-05T11:52:56.549" v="15"/>
          <ac:cxnSpMkLst>
            <pc:docMk/>
            <pc:sldMk cId="773299340" sldId="614"/>
            <ac:cxnSpMk id="7" creationId="{3A45BA8E-2BD2-4989-8EA1-35CB89D3E600}"/>
          </ac:cxnSpMkLst>
        </pc:cxnChg>
        <pc:cxnChg chg="add del mod">
          <ac:chgData name="Saugestad, Marianne" userId="ae3a5340-0db6-4ebe-9aef-f2280f9aa41a" providerId="ADAL" clId="{878ED0D1-AFA8-46DF-84D8-92DE75916BE7}" dt="2024-01-05T11:53:04.568" v="17"/>
          <ac:cxnSpMkLst>
            <pc:docMk/>
            <pc:sldMk cId="773299340" sldId="614"/>
            <ac:cxnSpMk id="10" creationId="{BF2E7FA9-56E9-D492-8230-C3D1DFAC0397}"/>
          </ac:cxnSpMkLst>
        </pc:cxnChg>
      </pc:sldChg>
      <pc:sldChg chg="del">
        <pc:chgData name="Saugestad, Marianne" userId="ae3a5340-0db6-4ebe-9aef-f2280f9aa41a" providerId="ADAL" clId="{878ED0D1-AFA8-46DF-84D8-92DE75916BE7}" dt="2024-01-05T11:43:26.091" v="0" actId="47"/>
        <pc:sldMkLst>
          <pc:docMk/>
          <pc:sldMk cId="1151140148" sldId="1016"/>
        </pc:sldMkLst>
      </pc:sldChg>
    </pc:docChg>
  </pc:docChgLst>
  <pc:docChgLst>
    <pc:chgData name="Saugestad, Marianne" userId="S::saug@ihelse.net::ae3a5340-0db6-4ebe-9aef-f2280f9aa41a" providerId="AD" clId="Web-{8C2F729D-95B2-29EB-5740-9D727CA20F58}"/>
    <pc:docChg chg="addSld delSld modSld sldOrd">
      <pc:chgData name="Saugestad, Marianne" userId="S::saug@ihelse.net::ae3a5340-0db6-4ebe-9aef-f2280f9aa41a" providerId="AD" clId="Web-{8C2F729D-95B2-29EB-5740-9D727CA20F58}" dt="2024-03-05T21:08:26.099" v="20"/>
      <pc:docMkLst>
        <pc:docMk/>
      </pc:docMkLst>
      <pc:sldChg chg="del">
        <pc:chgData name="Saugestad, Marianne" userId="S::saug@ihelse.net::ae3a5340-0db6-4ebe-9aef-f2280f9aa41a" providerId="AD" clId="Web-{8C2F729D-95B2-29EB-5740-9D727CA20F58}" dt="2024-03-05T21:08:26.099" v="20"/>
        <pc:sldMkLst>
          <pc:docMk/>
          <pc:sldMk cId="1555937593" sldId="591"/>
        </pc:sldMkLst>
      </pc:sldChg>
      <pc:sldChg chg="modSp">
        <pc:chgData name="Saugestad, Marianne" userId="S::saug@ihelse.net::ae3a5340-0db6-4ebe-9aef-f2280f9aa41a" providerId="AD" clId="Web-{8C2F729D-95B2-29EB-5740-9D727CA20F58}" dt="2024-03-05T21:07:45.833" v="16" actId="20577"/>
        <pc:sldMkLst>
          <pc:docMk/>
          <pc:sldMk cId="2536064570" sldId="602"/>
        </pc:sldMkLst>
        <pc:spChg chg="mod">
          <ac:chgData name="Saugestad, Marianne" userId="S::saug@ihelse.net::ae3a5340-0db6-4ebe-9aef-f2280f9aa41a" providerId="AD" clId="Web-{8C2F729D-95B2-29EB-5740-9D727CA20F58}" dt="2024-03-05T21:07:45.833" v="16" actId="20577"/>
          <ac:spMkLst>
            <pc:docMk/>
            <pc:sldMk cId="2536064570" sldId="602"/>
            <ac:spMk id="12" creationId="{00000000-0000-0000-0000-000000000000}"/>
          </ac:spMkLst>
        </pc:spChg>
        <pc:spChg chg="mod">
          <ac:chgData name="Saugestad, Marianne" userId="S::saug@ihelse.net::ae3a5340-0db6-4ebe-9aef-f2280f9aa41a" providerId="AD" clId="Web-{8C2F729D-95B2-29EB-5740-9D727CA20F58}" dt="2024-03-05T21:07:06.285" v="9" actId="20577"/>
          <ac:spMkLst>
            <pc:docMk/>
            <pc:sldMk cId="2536064570" sldId="602"/>
            <ac:spMk id="13" creationId="{00000000-0000-0000-0000-000000000000}"/>
          </ac:spMkLst>
        </pc:spChg>
      </pc:sldChg>
      <pc:sldChg chg="add del ord">
        <pc:chgData name="Saugestad, Marianne" userId="S::saug@ihelse.net::ae3a5340-0db6-4ebe-9aef-f2280f9aa41a" providerId="AD" clId="Web-{8C2F729D-95B2-29EB-5740-9D727CA20F58}" dt="2024-03-05T21:08:15.552" v="19"/>
        <pc:sldMkLst>
          <pc:docMk/>
          <pc:sldMk cId="3342610139" sldId="607"/>
        </pc:sldMkLst>
      </pc:sldChg>
    </pc:docChg>
  </pc:docChgLst>
  <pc:docChgLst>
    <pc:chgData name="Saugestad, Marianne" userId="ae3a5340-0db6-4ebe-9aef-f2280f9aa41a" providerId="ADAL" clId="{72363522-1BAA-4060-A8BE-B055B01622AA}"/>
    <pc:docChg chg="undo redo custSel addSld delSld modSld sldOrd delMainMaster">
      <pc:chgData name="Saugestad, Marianne" userId="ae3a5340-0db6-4ebe-9aef-f2280f9aa41a" providerId="ADAL" clId="{72363522-1BAA-4060-A8BE-B055B01622AA}" dt="2025-07-01T13:57:51.495" v="511"/>
      <pc:docMkLst>
        <pc:docMk/>
      </pc:docMkLst>
      <pc:sldChg chg="modSp mod">
        <pc:chgData name="Saugestad, Marianne" userId="ae3a5340-0db6-4ebe-9aef-f2280f9aa41a" providerId="ADAL" clId="{72363522-1BAA-4060-A8BE-B055B01622AA}" dt="2025-07-01T13:38:07.008" v="466" actId="113"/>
        <pc:sldMkLst>
          <pc:docMk/>
          <pc:sldMk cId="3506237522" sldId="573"/>
        </pc:sldMkLst>
        <pc:spChg chg="mod">
          <ac:chgData name="Saugestad, Marianne" userId="ae3a5340-0db6-4ebe-9aef-f2280f9aa41a" providerId="ADAL" clId="{72363522-1BAA-4060-A8BE-B055B01622AA}" dt="2025-07-01T13:38:07.008" v="466" actId="113"/>
          <ac:spMkLst>
            <pc:docMk/>
            <pc:sldMk cId="3506237522" sldId="573"/>
            <ac:spMk id="2" creationId="{00000000-0000-0000-0000-000000000000}"/>
          </ac:spMkLst>
        </pc:spChg>
        <pc:spChg chg="mod">
          <ac:chgData name="Saugestad, Marianne" userId="ae3a5340-0db6-4ebe-9aef-f2280f9aa41a" providerId="ADAL" clId="{72363522-1BAA-4060-A8BE-B055B01622AA}" dt="2025-07-01T13:14:58.504" v="45" actId="20577"/>
          <ac:spMkLst>
            <pc:docMk/>
            <pc:sldMk cId="3506237522" sldId="573"/>
            <ac:spMk id="13" creationId="{00000000-0000-0000-0000-000000000000}"/>
          </ac:spMkLst>
        </pc:spChg>
      </pc:sldChg>
      <pc:sldChg chg="delSp del mod">
        <pc:chgData name="Saugestad, Marianne" userId="ae3a5340-0db6-4ebe-9aef-f2280f9aa41a" providerId="ADAL" clId="{72363522-1BAA-4060-A8BE-B055B01622AA}" dt="2025-07-01T13:23:27.900" v="175" actId="47"/>
        <pc:sldMkLst>
          <pc:docMk/>
          <pc:sldMk cId="3117250727" sldId="589"/>
        </pc:sldMkLst>
        <pc:picChg chg="del">
          <ac:chgData name="Saugestad, Marianne" userId="ae3a5340-0db6-4ebe-9aef-f2280f9aa41a" providerId="ADAL" clId="{72363522-1BAA-4060-A8BE-B055B01622AA}" dt="2025-07-01T13:20:07.034" v="140" actId="478"/>
          <ac:picMkLst>
            <pc:docMk/>
            <pc:sldMk cId="3117250727" sldId="589"/>
            <ac:picMk id="2" creationId="{00000000-0000-0000-0000-000000000000}"/>
          </ac:picMkLst>
        </pc:picChg>
      </pc:sldChg>
      <pc:sldChg chg="delSp modSp mod">
        <pc:chgData name="Saugestad, Marianne" userId="ae3a5340-0db6-4ebe-9aef-f2280f9aa41a" providerId="ADAL" clId="{72363522-1BAA-4060-A8BE-B055B01622AA}" dt="2025-07-01T13:37:46.048" v="463" actId="207"/>
        <pc:sldMkLst>
          <pc:docMk/>
          <pc:sldMk cId="3772374329" sldId="595"/>
        </pc:sldMkLst>
        <pc:spChg chg="del mod">
          <ac:chgData name="Saugestad, Marianne" userId="ae3a5340-0db6-4ebe-9aef-f2280f9aa41a" providerId="ADAL" clId="{72363522-1BAA-4060-A8BE-B055B01622AA}" dt="2025-07-01T13:22:22.697" v="168" actId="21"/>
          <ac:spMkLst>
            <pc:docMk/>
            <pc:sldMk cId="3772374329" sldId="595"/>
            <ac:spMk id="2" creationId="{00000000-0000-0000-0000-000000000000}"/>
          </ac:spMkLst>
        </pc:spChg>
        <pc:spChg chg="mod">
          <ac:chgData name="Saugestad, Marianne" userId="ae3a5340-0db6-4ebe-9aef-f2280f9aa41a" providerId="ADAL" clId="{72363522-1BAA-4060-A8BE-B055B01622AA}" dt="2025-07-01T13:13:33.537" v="38" actId="20577"/>
          <ac:spMkLst>
            <pc:docMk/>
            <pc:sldMk cId="3772374329" sldId="595"/>
            <ac:spMk id="4" creationId="{00000000-0000-0000-0000-000000000000}"/>
          </ac:spMkLst>
        </pc:spChg>
        <pc:spChg chg="mod">
          <ac:chgData name="Saugestad, Marianne" userId="ae3a5340-0db6-4ebe-9aef-f2280f9aa41a" providerId="ADAL" clId="{72363522-1BAA-4060-A8BE-B055B01622AA}" dt="2025-07-01T13:37:46.048" v="463" actId="207"/>
          <ac:spMkLst>
            <pc:docMk/>
            <pc:sldMk cId="3772374329" sldId="595"/>
            <ac:spMk id="5" creationId="{00000000-0000-0000-0000-000000000000}"/>
          </ac:spMkLst>
        </pc:spChg>
        <pc:picChg chg="mod">
          <ac:chgData name="Saugestad, Marianne" userId="ae3a5340-0db6-4ebe-9aef-f2280f9aa41a" providerId="ADAL" clId="{72363522-1BAA-4060-A8BE-B055B01622AA}" dt="2025-07-01T13:13:59.798" v="41" actId="1076"/>
          <ac:picMkLst>
            <pc:docMk/>
            <pc:sldMk cId="3772374329" sldId="595"/>
            <ac:picMk id="6" creationId="{00000000-0000-0000-0000-000000000000}"/>
          </ac:picMkLst>
        </pc:picChg>
        <pc:picChg chg="mod">
          <ac:chgData name="Saugestad, Marianne" userId="ae3a5340-0db6-4ebe-9aef-f2280f9aa41a" providerId="ADAL" clId="{72363522-1BAA-4060-A8BE-B055B01622AA}" dt="2025-07-01T13:37:26.970" v="461" actId="1076"/>
          <ac:picMkLst>
            <pc:docMk/>
            <pc:sldMk cId="3772374329" sldId="595"/>
            <ac:picMk id="7" creationId="{00000000-0000-0000-0000-000000000000}"/>
          </ac:picMkLst>
        </pc:picChg>
      </pc:sldChg>
      <pc:sldChg chg="modSp mod">
        <pc:chgData name="Saugestad, Marianne" userId="ae3a5340-0db6-4ebe-9aef-f2280f9aa41a" providerId="ADAL" clId="{72363522-1BAA-4060-A8BE-B055B01622AA}" dt="2025-07-01T13:37:08.373" v="458" actId="403"/>
        <pc:sldMkLst>
          <pc:docMk/>
          <pc:sldMk cId="2536064570" sldId="602"/>
        </pc:sldMkLst>
        <pc:spChg chg="mod">
          <ac:chgData name="Saugestad, Marianne" userId="ae3a5340-0db6-4ebe-9aef-f2280f9aa41a" providerId="ADAL" clId="{72363522-1BAA-4060-A8BE-B055B01622AA}" dt="2025-07-01T13:17:02.658" v="95" actId="20577"/>
          <ac:spMkLst>
            <pc:docMk/>
            <pc:sldMk cId="2536064570" sldId="602"/>
            <ac:spMk id="12" creationId="{00000000-0000-0000-0000-000000000000}"/>
          </ac:spMkLst>
        </pc:spChg>
        <pc:spChg chg="mod">
          <ac:chgData name="Saugestad, Marianne" userId="ae3a5340-0db6-4ebe-9aef-f2280f9aa41a" providerId="ADAL" clId="{72363522-1BAA-4060-A8BE-B055B01622AA}" dt="2025-07-01T13:17:30.942" v="96" actId="1076"/>
          <ac:spMkLst>
            <pc:docMk/>
            <pc:sldMk cId="2536064570" sldId="602"/>
            <ac:spMk id="14" creationId="{00000000-0000-0000-0000-000000000000}"/>
          </ac:spMkLst>
        </pc:spChg>
        <pc:spChg chg="mod">
          <ac:chgData name="Saugestad, Marianne" userId="ae3a5340-0db6-4ebe-9aef-f2280f9aa41a" providerId="ADAL" clId="{72363522-1BAA-4060-A8BE-B055B01622AA}" dt="2025-07-01T13:37:08.373" v="458" actId="403"/>
          <ac:spMkLst>
            <pc:docMk/>
            <pc:sldMk cId="2536064570" sldId="602"/>
            <ac:spMk id="15" creationId="{00000000-0000-0000-0000-000000000000}"/>
          </ac:spMkLst>
        </pc:spChg>
      </pc:sldChg>
      <pc:sldChg chg="addSp modSp mod">
        <pc:chgData name="Saugestad, Marianne" userId="ae3a5340-0db6-4ebe-9aef-f2280f9aa41a" providerId="ADAL" clId="{72363522-1BAA-4060-A8BE-B055B01622AA}" dt="2025-07-01T13:37:00.208" v="456" actId="403"/>
        <pc:sldMkLst>
          <pc:docMk/>
          <pc:sldMk cId="3342610139" sldId="607"/>
        </pc:sldMkLst>
        <pc:spChg chg="add mod">
          <ac:chgData name="Saugestad, Marianne" userId="ae3a5340-0db6-4ebe-9aef-f2280f9aa41a" providerId="ADAL" clId="{72363522-1BAA-4060-A8BE-B055B01622AA}" dt="2025-07-01T13:37:00.208" v="456" actId="403"/>
          <ac:spMkLst>
            <pc:docMk/>
            <pc:sldMk cId="3342610139" sldId="607"/>
            <ac:spMk id="4" creationId="{E26084FF-002A-309F-9906-21D038D49D0C}"/>
          </ac:spMkLst>
        </pc:spChg>
        <pc:graphicFrameChg chg="mod modGraphic">
          <ac:chgData name="Saugestad, Marianne" userId="ae3a5340-0db6-4ebe-9aef-f2280f9aa41a" providerId="ADAL" clId="{72363522-1BAA-4060-A8BE-B055B01622AA}" dt="2025-07-01T13:32:55.287" v="411" actId="1076"/>
          <ac:graphicFrameMkLst>
            <pc:docMk/>
            <pc:sldMk cId="3342610139" sldId="607"/>
            <ac:graphicFrameMk id="2" creationId="{00000000-0000-0000-0000-000000000000}"/>
          </ac:graphicFrameMkLst>
        </pc:graphicFrameChg>
        <pc:graphicFrameChg chg="mod modGraphic">
          <ac:chgData name="Saugestad, Marianne" userId="ae3a5340-0db6-4ebe-9aef-f2280f9aa41a" providerId="ADAL" clId="{72363522-1BAA-4060-A8BE-B055B01622AA}" dt="2025-07-01T13:33:40.158" v="437"/>
          <ac:graphicFrameMkLst>
            <pc:docMk/>
            <pc:sldMk cId="3342610139" sldId="607"/>
            <ac:graphicFrameMk id="3" creationId="{00000000-0000-0000-0000-000000000000}"/>
          </ac:graphicFrameMkLst>
        </pc:graphicFrameChg>
      </pc:sldChg>
      <pc:sldChg chg="modSp mod">
        <pc:chgData name="Saugestad, Marianne" userId="ae3a5340-0db6-4ebe-9aef-f2280f9aa41a" providerId="ADAL" clId="{72363522-1BAA-4060-A8BE-B055B01622AA}" dt="2025-07-01T13:37:57.020" v="464" actId="113"/>
        <pc:sldMkLst>
          <pc:docMk/>
          <pc:sldMk cId="533341488" sldId="610"/>
        </pc:sldMkLst>
        <pc:spChg chg="mod">
          <ac:chgData name="Saugestad, Marianne" userId="ae3a5340-0db6-4ebe-9aef-f2280f9aa41a" providerId="ADAL" clId="{72363522-1BAA-4060-A8BE-B055B01622AA}" dt="2025-07-01T13:37:57.020" v="464" actId="113"/>
          <ac:spMkLst>
            <pc:docMk/>
            <pc:sldMk cId="533341488" sldId="610"/>
            <ac:spMk id="3" creationId="{00000000-0000-0000-0000-000000000000}"/>
          </ac:spMkLst>
        </pc:spChg>
      </pc:sldChg>
      <pc:sldChg chg="addSp delSp modSp mod">
        <pc:chgData name="Saugestad, Marianne" userId="ae3a5340-0db6-4ebe-9aef-f2280f9aa41a" providerId="ADAL" clId="{72363522-1BAA-4060-A8BE-B055B01622AA}" dt="2025-07-01T13:36:49.132" v="454" actId="403"/>
        <pc:sldMkLst>
          <pc:docMk/>
          <pc:sldMk cId="773299340" sldId="614"/>
        </pc:sldMkLst>
        <pc:spChg chg="mod">
          <ac:chgData name="Saugestad, Marianne" userId="ae3a5340-0db6-4ebe-9aef-f2280f9aa41a" providerId="ADAL" clId="{72363522-1BAA-4060-A8BE-B055B01622AA}" dt="2025-07-01T13:36:49.132" v="454" actId="403"/>
          <ac:spMkLst>
            <pc:docMk/>
            <pc:sldMk cId="773299340" sldId="614"/>
            <ac:spMk id="3" creationId="{85AA1B0D-07D4-24BE-E384-DAF290C45B39}"/>
          </ac:spMkLst>
        </pc:spChg>
        <pc:spChg chg="add mod">
          <ac:chgData name="Saugestad, Marianne" userId="ae3a5340-0db6-4ebe-9aef-f2280f9aa41a" providerId="ADAL" clId="{72363522-1BAA-4060-A8BE-B055B01622AA}" dt="2025-07-01T13:36:34.255" v="452" actId="1076"/>
          <ac:spMkLst>
            <pc:docMk/>
            <pc:sldMk cId="773299340" sldId="614"/>
            <ac:spMk id="6" creationId="{3F5A2405-2C80-3DBF-CFBB-A74BC1C3C543}"/>
          </ac:spMkLst>
        </pc:spChg>
        <pc:spChg chg="del">
          <ac:chgData name="Saugestad, Marianne" userId="ae3a5340-0db6-4ebe-9aef-f2280f9aa41a" providerId="ADAL" clId="{72363522-1BAA-4060-A8BE-B055B01622AA}" dt="2025-07-01T13:35:22.430" v="439" actId="478"/>
          <ac:spMkLst>
            <pc:docMk/>
            <pc:sldMk cId="773299340" sldId="614"/>
            <ac:spMk id="11" creationId="{0C533097-0DC7-8E56-C485-830672B8D92A}"/>
          </ac:spMkLst>
        </pc:spChg>
        <pc:picChg chg="mod">
          <ac:chgData name="Saugestad, Marianne" userId="ae3a5340-0db6-4ebe-9aef-f2280f9aa41a" providerId="ADAL" clId="{72363522-1BAA-4060-A8BE-B055B01622AA}" dt="2025-07-01T13:36:08.986" v="447" actId="1076"/>
          <ac:picMkLst>
            <pc:docMk/>
            <pc:sldMk cId="773299340" sldId="614"/>
            <ac:picMk id="4" creationId="{A9D8368A-C869-44C1-C1BE-008F641DD5A9}"/>
          </ac:picMkLst>
        </pc:picChg>
        <pc:picChg chg="mod">
          <ac:chgData name="Saugestad, Marianne" userId="ae3a5340-0db6-4ebe-9aef-f2280f9aa41a" providerId="ADAL" clId="{72363522-1BAA-4060-A8BE-B055B01622AA}" dt="2025-07-01T13:36:01.815" v="445" actId="1076"/>
          <ac:picMkLst>
            <pc:docMk/>
            <pc:sldMk cId="773299340" sldId="614"/>
            <ac:picMk id="5" creationId="{ED7B0AF2-E328-2E48-893B-AC2BB8D8B6CF}"/>
          </ac:picMkLst>
        </pc:picChg>
      </pc:sldChg>
      <pc:sldChg chg="del">
        <pc:chgData name="Saugestad, Marianne" userId="ae3a5340-0db6-4ebe-9aef-f2280f9aa41a" providerId="ADAL" clId="{72363522-1BAA-4060-A8BE-B055B01622AA}" dt="2025-07-01T13:46:23.286" v="471" actId="47"/>
        <pc:sldMkLst>
          <pc:docMk/>
          <pc:sldMk cId="426111063" sldId="616"/>
        </pc:sldMkLst>
      </pc:sldChg>
      <pc:sldChg chg="modSp mod">
        <pc:chgData name="Saugestad, Marianne" userId="ae3a5340-0db6-4ebe-9aef-f2280f9aa41a" providerId="ADAL" clId="{72363522-1BAA-4060-A8BE-B055B01622AA}" dt="2025-07-01T13:38:26.745" v="470" actId="113"/>
        <pc:sldMkLst>
          <pc:docMk/>
          <pc:sldMk cId="2873611954" sldId="1015"/>
        </pc:sldMkLst>
        <pc:spChg chg="mod">
          <ac:chgData name="Saugestad, Marianne" userId="ae3a5340-0db6-4ebe-9aef-f2280f9aa41a" providerId="ADAL" clId="{72363522-1BAA-4060-A8BE-B055B01622AA}" dt="2025-07-01T13:38:26.745" v="470" actId="113"/>
          <ac:spMkLst>
            <pc:docMk/>
            <pc:sldMk cId="2873611954" sldId="1015"/>
            <ac:spMk id="2" creationId="{1CC0D9C1-1F91-B6B8-4504-A0B4CDD0BD73}"/>
          </ac:spMkLst>
        </pc:spChg>
      </pc:sldChg>
      <pc:sldChg chg="addSp modSp new mod">
        <pc:chgData name="Saugestad, Marianne" userId="ae3a5340-0db6-4ebe-9aef-f2280f9aa41a" providerId="ADAL" clId="{72363522-1BAA-4060-A8BE-B055B01622AA}" dt="2025-07-01T13:38:17.017" v="468" actId="113"/>
        <pc:sldMkLst>
          <pc:docMk/>
          <pc:sldMk cId="4245899288" sldId="1016"/>
        </pc:sldMkLst>
        <pc:spChg chg="add mod">
          <ac:chgData name="Saugestad, Marianne" userId="ae3a5340-0db6-4ebe-9aef-f2280f9aa41a" providerId="ADAL" clId="{72363522-1BAA-4060-A8BE-B055B01622AA}" dt="2025-07-01T13:38:17.017" v="468" actId="113"/>
          <ac:spMkLst>
            <pc:docMk/>
            <pc:sldMk cId="4245899288" sldId="1016"/>
            <ac:spMk id="4" creationId="{DDA5DAB6-2191-2332-C4C8-97463BE34483}"/>
          </ac:spMkLst>
        </pc:spChg>
        <pc:spChg chg="add mod">
          <ac:chgData name="Saugestad, Marianne" userId="ae3a5340-0db6-4ebe-9aef-f2280f9aa41a" providerId="ADAL" clId="{72363522-1BAA-4060-A8BE-B055B01622AA}" dt="2025-07-01T13:22:40.456" v="173" actId="403"/>
          <ac:spMkLst>
            <pc:docMk/>
            <pc:sldMk cId="4245899288" sldId="1016"/>
            <ac:spMk id="7" creationId="{00000000-0000-0000-0000-000000000000}"/>
          </ac:spMkLst>
        </pc:spChg>
        <pc:picChg chg="add mod">
          <ac:chgData name="Saugestad, Marianne" userId="ae3a5340-0db6-4ebe-9aef-f2280f9aa41a" providerId="ADAL" clId="{72363522-1BAA-4060-A8BE-B055B01622AA}" dt="2025-07-01T13:21:12.091" v="153" actId="14100"/>
          <ac:picMkLst>
            <pc:docMk/>
            <pc:sldMk cId="4245899288" sldId="1016"/>
            <ac:picMk id="3" creationId="{1DCEF12D-21AE-F0D9-7769-6CA4BC7B456B}"/>
          </ac:picMkLst>
        </pc:picChg>
        <pc:picChg chg="add mod">
          <ac:chgData name="Saugestad, Marianne" userId="ae3a5340-0db6-4ebe-9aef-f2280f9aa41a" providerId="ADAL" clId="{72363522-1BAA-4060-A8BE-B055B01622AA}" dt="2025-07-01T13:23:17.972" v="174" actId="1076"/>
          <ac:picMkLst>
            <pc:docMk/>
            <pc:sldMk cId="4245899288" sldId="1016"/>
            <ac:picMk id="6" creationId="{75F42820-7649-AE9F-6CFB-CE65D59DE0A6}"/>
          </ac:picMkLst>
        </pc:picChg>
      </pc:sldChg>
      <pc:sldChg chg="modSp del mod">
        <pc:chgData name="Saugestad, Marianne" userId="ae3a5340-0db6-4ebe-9aef-f2280f9aa41a" providerId="ADAL" clId="{72363522-1BAA-4060-A8BE-B055B01622AA}" dt="2025-07-01T13:48:28.178" v="480" actId="47"/>
        <pc:sldMkLst>
          <pc:docMk/>
          <pc:sldMk cId="398398517" sldId="1020"/>
        </pc:sldMkLst>
        <pc:spChg chg="mod">
          <ac:chgData name="Saugestad, Marianne" userId="ae3a5340-0db6-4ebe-9aef-f2280f9aa41a" providerId="ADAL" clId="{72363522-1BAA-4060-A8BE-B055B01622AA}" dt="2025-07-01T13:46:59.724" v="474" actId="14100"/>
          <ac:spMkLst>
            <pc:docMk/>
            <pc:sldMk cId="398398517" sldId="1020"/>
            <ac:spMk id="3" creationId="{00000000-0000-0000-0000-000000000000}"/>
          </ac:spMkLst>
        </pc:spChg>
      </pc:sldChg>
      <pc:sldChg chg="addSp modSp new mod">
        <pc:chgData name="Saugestad, Marianne" userId="ae3a5340-0db6-4ebe-9aef-f2280f9aa41a" providerId="ADAL" clId="{72363522-1BAA-4060-A8BE-B055B01622AA}" dt="2025-07-01T13:48:19.834" v="479"/>
        <pc:sldMkLst>
          <pc:docMk/>
          <pc:sldMk cId="2952163994" sldId="1021"/>
        </pc:sldMkLst>
        <pc:spChg chg="add mod">
          <ac:chgData name="Saugestad, Marianne" userId="ae3a5340-0db6-4ebe-9aef-f2280f9aa41a" providerId="ADAL" clId="{72363522-1BAA-4060-A8BE-B055B01622AA}" dt="2025-07-01T13:48:19.834" v="479"/>
          <ac:spMkLst>
            <pc:docMk/>
            <pc:sldMk cId="2952163994" sldId="1021"/>
            <ac:spMk id="4" creationId="{6247AAAE-AD10-05E8-4FCC-46CCFB7F95E3}"/>
          </ac:spMkLst>
        </pc:spChg>
        <pc:picChg chg="add mod">
          <ac:chgData name="Saugestad, Marianne" userId="ae3a5340-0db6-4ebe-9aef-f2280f9aa41a" providerId="ADAL" clId="{72363522-1BAA-4060-A8BE-B055B01622AA}" dt="2025-07-01T13:48:10.464" v="478" actId="1076"/>
          <ac:picMkLst>
            <pc:docMk/>
            <pc:sldMk cId="2952163994" sldId="1021"/>
            <ac:picMk id="3" creationId="{F48C7B9C-6D39-B5E5-9D6D-31205EEDEF8A}"/>
          </ac:picMkLst>
        </pc:picChg>
      </pc:sldChg>
      <pc:sldChg chg="addSp delSp modSp add mod ord">
        <pc:chgData name="Saugestad, Marianne" userId="ae3a5340-0db6-4ebe-9aef-f2280f9aa41a" providerId="ADAL" clId="{72363522-1BAA-4060-A8BE-B055B01622AA}" dt="2025-07-01T13:57:51.495" v="511"/>
        <pc:sldMkLst>
          <pc:docMk/>
          <pc:sldMk cId="1049137474" sldId="1022"/>
        </pc:sldMkLst>
        <pc:spChg chg="mod">
          <ac:chgData name="Saugestad, Marianne" userId="ae3a5340-0db6-4ebe-9aef-f2280f9aa41a" providerId="ADAL" clId="{72363522-1BAA-4060-A8BE-B055B01622AA}" dt="2025-07-01T13:51:20.384" v="505" actId="20577"/>
          <ac:spMkLst>
            <pc:docMk/>
            <pc:sldMk cId="1049137474" sldId="1022"/>
            <ac:spMk id="4" creationId="{6247AAAE-AD10-05E8-4FCC-46CCFB7F95E3}"/>
          </ac:spMkLst>
        </pc:spChg>
        <pc:picChg chg="del">
          <ac:chgData name="Saugestad, Marianne" userId="ae3a5340-0db6-4ebe-9aef-f2280f9aa41a" providerId="ADAL" clId="{72363522-1BAA-4060-A8BE-B055B01622AA}" dt="2025-07-01T13:51:24.272" v="506" actId="478"/>
          <ac:picMkLst>
            <pc:docMk/>
            <pc:sldMk cId="1049137474" sldId="1022"/>
            <ac:picMk id="3" creationId="{F48C7B9C-6D39-B5E5-9D6D-31205EEDEF8A}"/>
          </ac:picMkLst>
        </pc:picChg>
        <pc:picChg chg="add mod">
          <ac:chgData name="Saugestad, Marianne" userId="ae3a5340-0db6-4ebe-9aef-f2280f9aa41a" providerId="ADAL" clId="{72363522-1BAA-4060-A8BE-B055B01622AA}" dt="2025-07-01T13:57:35.448" v="509" actId="1076"/>
          <ac:picMkLst>
            <pc:docMk/>
            <pc:sldMk cId="1049137474" sldId="1022"/>
            <ac:picMk id="5" creationId="{4CCC3DCC-47B3-9253-C687-272FA899C56C}"/>
          </ac:picMkLst>
        </pc:picChg>
      </pc:sldChg>
      <pc:sldMasterChg chg="del delSldLayout">
        <pc:chgData name="Saugestad, Marianne" userId="ae3a5340-0db6-4ebe-9aef-f2280f9aa41a" providerId="ADAL" clId="{72363522-1BAA-4060-A8BE-B055B01622AA}" dt="2025-07-01T13:48:28.178" v="480" actId="47"/>
        <pc:sldMasterMkLst>
          <pc:docMk/>
          <pc:sldMasterMk cId="1126358653" sldId="2147488972"/>
        </pc:sldMasterMkLst>
        <pc:sldLayoutChg chg="del">
          <pc:chgData name="Saugestad, Marianne" userId="ae3a5340-0db6-4ebe-9aef-f2280f9aa41a" providerId="ADAL" clId="{72363522-1BAA-4060-A8BE-B055B01622AA}" dt="2025-07-01T13:48:28.178" v="480" actId="47"/>
          <pc:sldLayoutMkLst>
            <pc:docMk/>
            <pc:sldMasterMk cId="1126358653" sldId="2147488972"/>
            <pc:sldLayoutMk cId="70881909" sldId="2147488973"/>
          </pc:sldLayoutMkLst>
        </pc:sldLayoutChg>
        <pc:sldLayoutChg chg="del">
          <pc:chgData name="Saugestad, Marianne" userId="ae3a5340-0db6-4ebe-9aef-f2280f9aa41a" providerId="ADAL" clId="{72363522-1BAA-4060-A8BE-B055B01622AA}" dt="2025-07-01T13:48:28.178" v="480" actId="47"/>
          <pc:sldLayoutMkLst>
            <pc:docMk/>
            <pc:sldMasterMk cId="1126358653" sldId="2147488972"/>
            <pc:sldLayoutMk cId="3087766115" sldId="2147488974"/>
          </pc:sldLayoutMkLst>
        </pc:sldLayoutChg>
        <pc:sldLayoutChg chg="del">
          <pc:chgData name="Saugestad, Marianne" userId="ae3a5340-0db6-4ebe-9aef-f2280f9aa41a" providerId="ADAL" clId="{72363522-1BAA-4060-A8BE-B055B01622AA}" dt="2025-07-01T13:48:28.178" v="480" actId="47"/>
          <pc:sldLayoutMkLst>
            <pc:docMk/>
            <pc:sldMasterMk cId="1126358653" sldId="2147488972"/>
            <pc:sldLayoutMk cId="459355254" sldId="2147488975"/>
          </pc:sldLayoutMkLst>
        </pc:sldLayoutChg>
        <pc:sldLayoutChg chg="del">
          <pc:chgData name="Saugestad, Marianne" userId="ae3a5340-0db6-4ebe-9aef-f2280f9aa41a" providerId="ADAL" clId="{72363522-1BAA-4060-A8BE-B055B01622AA}" dt="2025-07-01T13:48:28.178" v="480" actId="47"/>
          <pc:sldLayoutMkLst>
            <pc:docMk/>
            <pc:sldMasterMk cId="1126358653" sldId="2147488972"/>
            <pc:sldLayoutMk cId="3420354772" sldId="2147488976"/>
          </pc:sldLayoutMkLst>
        </pc:sldLayoutChg>
        <pc:sldLayoutChg chg="del">
          <pc:chgData name="Saugestad, Marianne" userId="ae3a5340-0db6-4ebe-9aef-f2280f9aa41a" providerId="ADAL" clId="{72363522-1BAA-4060-A8BE-B055B01622AA}" dt="2025-07-01T13:48:28.178" v="480" actId="47"/>
          <pc:sldLayoutMkLst>
            <pc:docMk/>
            <pc:sldMasterMk cId="1126358653" sldId="2147488972"/>
            <pc:sldLayoutMk cId="1632173379" sldId="2147488977"/>
          </pc:sldLayoutMkLst>
        </pc:sldLayoutChg>
        <pc:sldLayoutChg chg="del">
          <pc:chgData name="Saugestad, Marianne" userId="ae3a5340-0db6-4ebe-9aef-f2280f9aa41a" providerId="ADAL" clId="{72363522-1BAA-4060-A8BE-B055B01622AA}" dt="2025-07-01T13:48:28.178" v="480" actId="47"/>
          <pc:sldLayoutMkLst>
            <pc:docMk/>
            <pc:sldMasterMk cId="1126358653" sldId="2147488972"/>
            <pc:sldLayoutMk cId="3970416949" sldId="2147488978"/>
          </pc:sldLayoutMkLst>
        </pc:sldLayoutChg>
        <pc:sldLayoutChg chg="del">
          <pc:chgData name="Saugestad, Marianne" userId="ae3a5340-0db6-4ebe-9aef-f2280f9aa41a" providerId="ADAL" clId="{72363522-1BAA-4060-A8BE-B055B01622AA}" dt="2025-07-01T13:48:28.178" v="480" actId="47"/>
          <pc:sldLayoutMkLst>
            <pc:docMk/>
            <pc:sldMasterMk cId="1126358653" sldId="2147488972"/>
            <pc:sldLayoutMk cId="1593520524" sldId="2147488979"/>
          </pc:sldLayoutMkLst>
        </pc:sldLayoutChg>
        <pc:sldLayoutChg chg="del">
          <pc:chgData name="Saugestad, Marianne" userId="ae3a5340-0db6-4ebe-9aef-f2280f9aa41a" providerId="ADAL" clId="{72363522-1BAA-4060-A8BE-B055B01622AA}" dt="2025-07-01T13:48:28.178" v="480" actId="47"/>
          <pc:sldLayoutMkLst>
            <pc:docMk/>
            <pc:sldMasterMk cId="1126358653" sldId="2147488972"/>
            <pc:sldLayoutMk cId="3930730988" sldId="2147488980"/>
          </pc:sldLayoutMkLst>
        </pc:sldLayoutChg>
        <pc:sldLayoutChg chg="del">
          <pc:chgData name="Saugestad, Marianne" userId="ae3a5340-0db6-4ebe-9aef-f2280f9aa41a" providerId="ADAL" clId="{72363522-1BAA-4060-A8BE-B055B01622AA}" dt="2025-07-01T13:48:28.178" v="480" actId="47"/>
          <pc:sldLayoutMkLst>
            <pc:docMk/>
            <pc:sldMasterMk cId="1126358653" sldId="2147488972"/>
            <pc:sldLayoutMk cId="2057771099" sldId="2147488981"/>
          </pc:sldLayoutMkLst>
        </pc:sldLayoutChg>
        <pc:sldLayoutChg chg="del">
          <pc:chgData name="Saugestad, Marianne" userId="ae3a5340-0db6-4ebe-9aef-f2280f9aa41a" providerId="ADAL" clId="{72363522-1BAA-4060-A8BE-B055B01622AA}" dt="2025-07-01T13:48:28.178" v="480" actId="47"/>
          <pc:sldLayoutMkLst>
            <pc:docMk/>
            <pc:sldMasterMk cId="1126358653" sldId="2147488972"/>
            <pc:sldLayoutMk cId="3341163077" sldId="2147488982"/>
          </pc:sldLayoutMkLst>
        </pc:sldLayoutChg>
        <pc:sldLayoutChg chg="del">
          <pc:chgData name="Saugestad, Marianne" userId="ae3a5340-0db6-4ebe-9aef-f2280f9aa41a" providerId="ADAL" clId="{72363522-1BAA-4060-A8BE-B055B01622AA}" dt="2025-07-01T13:48:28.178" v="480" actId="47"/>
          <pc:sldLayoutMkLst>
            <pc:docMk/>
            <pc:sldMasterMk cId="1126358653" sldId="2147488972"/>
            <pc:sldLayoutMk cId="42825228" sldId="2147488983"/>
          </pc:sldLayoutMkLst>
        </pc:sldLayoutChg>
      </pc:sldMasterChg>
      <pc:sldMasterChg chg="del delSldLayout">
        <pc:chgData name="Saugestad, Marianne" userId="ae3a5340-0db6-4ebe-9aef-f2280f9aa41a" providerId="ADAL" clId="{72363522-1BAA-4060-A8BE-B055B01622AA}" dt="2025-07-01T13:46:23.286" v="471" actId="47"/>
        <pc:sldMasterMkLst>
          <pc:docMk/>
          <pc:sldMasterMk cId="3032856050" sldId="2147488984"/>
        </pc:sldMasterMkLst>
        <pc:sldLayoutChg chg="del">
          <pc:chgData name="Saugestad, Marianne" userId="ae3a5340-0db6-4ebe-9aef-f2280f9aa41a" providerId="ADAL" clId="{72363522-1BAA-4060-A8BE-B055B01622AA}" dt="2025-07-01T13:46:23.286" v="471" actId="47"/>
          <pc:sldLayoutMkLst>
            <pc:docMk/>
            <pc:sldMasterMk cId="3032856050" sldId="2147488984"/>
            <pc:sldLayoutMk cId="3327156954" sldId="2147488985"/>
          </pc:sldLayoutMkLst>
        </pc:sldLayoutChg>
        <pc:sldLayoutChg chg="del">
          <pc:chgData name="Saugestad, Marianne" userId="ae3a5340-0db6-4ebe-9aef-f2280f9aa41a" providerId="ADAL" clId="{72363522-1BAA-4060-A8BE-B055B01622AA}" dt="2025-07-01T13:46:23.286" v="471" actId="47"/>
          <pc:sldLayoutMkLst>
            <pc:docMk/>
            <pc:sldMasterMk cId="3032856050" sldId="2147488984"/>
            <pc:sldLayoutMk cId="1585226396" sldId="2147488986"/>
          </pc:sldLayoutMkLst>
        </pc:sldLayoutChg>
        <pc:sldLayoutChg chg="del">
          <pc:chgData name="Saugestad, Marianne" userId="ae3a5340-0db6-4ebe-9aef-f2280f9aa41a" providerId="ADAL" clId="{72363522-1BAA-4060-A8BE-B055B01622AA}" dt="2025-07-01T13:46:23.286" v="471" actId="47"/>
          <pc:sldLayoutMkLst>
            <pc:docMk/>
            <pc:sldMasterMk cId="3032856050" sldId="2147488984"/>
            <pc:sldLayoutMk cId="1826182770" sldId="2147488987"/>
          </pc:sldLayoutMkLst>
        </pc:sldLayoutChg>
        <pc:sldLayoutChg chg="del">
          <pc:chgData name="Saugestad, Marianne" userId="ae3a5340-0db6-4ebe-9aef-f2280f9aa41a" providerId="ADAL" clId="{72363522-1BAA-4060-A8BE-B055B01622AA}" dt="2025-07-01T13:46:23.286" v="471" actId="47"/>
          <pc:sldLayoutMkLst>
            <pc:docMk/>
            <pc:sldMasterMk cId="3032856050" sldId="2147488984"/>
            <pc:sldLayoutMk cId="3185396956" sldId="2147488988"/>
          </pc:sldLayoutMkLst>
        </pc:sldLayoutChg>
        <pc:sldLayoutChg chg="del">
          <pc:chgData name="Saugestad, Marianne" userId="ae3a5340-0db6-4ebe-9aef-f2280f9aa41a" providerId="ADAL" clId="{72363522-1BAA-4060-A8BE-B055B01622AA}" dt="2025-07-01T13:46:23.286" v="471" actId="47"/>
          <pc:sldLayoutMkLst>
            <pc:docMk/>
            <pc:sldMasterMk cId="3032856050" sldId="2147488984"/>
            <pc:sldLayoutMk cId="3261408129" sldId="2147488989"/>
          </pc:sldLayoutMkLst>
        </pc:sldLayoutChg>
        <pc:sldLayoutChg chg="del">
          <pc:chgData name="Saugestad, Marianne" userId="ae3a5340-0db6-4ebe-9aef-f2280f9aa41a" providerId="ADAL" clId="{72363522-1BAA-4060-A8BE-B055B01622AA}" dt="2025-07-01T13:46:23.286" v="471" actId="47"/>
          <pc:sldLayoutMkLst>
            <pc:docMk/>
            <pc:sldMasterMk cId="3032856050" sldId="2147488984"/>
            <pc:sldLayoutMk cId="107031272" sldId="2147488990"/>
          </pc:sldLayoutMkLst>
        </pc:sldLayoutChg>
        <pc:sldLayoutChg chg="del">
          <pc:chgData name="Saugestad, Marianne" userId="ae3a5340-0db6-4ebe-9aef-f2280f9aa41a" providerId="ADAL" clId="{72363522-1BAA-4060-A8BE-B055B01622AA}" dt="2025-07-01T13:46:23.286" v="471" actId="47"/>
          <pc:sldLayoutMkLst>
            <pc:docMk/>
            <pc:sldMasterMk cId="3032856050" sldId="2147488984"/>
            <pc:sldLayoutMk cId="3711405874" sldId="2147488991"/>
          </pc:sldLayoutMkLst>
        </pc:sldLayoutChg>
        <pc:sldLayoutChg chg="del">
          <pc:chgData name="Saugestad, Marianne" userId="ae3a5340-0db6-4ebe-9aef-f2280f9aa41a" providerId="ADAL" clId="{72363522-1BAA-4060-A8BE-B055B01622AA}" dt="2025-07-01T13:46:23.286" v="471" actId="47"/>
          <pc:sldLayoutMkLst>
            <pc:docMk/>
            <pc:sldMasterMk cId="3032856050" sldId="2147488984"/>
            <pc:sldLayoutMk cId="1077055536" sldId="2147488992"/>
          </pc:sldLayoutMkLst>
        </pc:sldLayoutChg>
        <pc:sldLayoutChg chg="del">
          <pc:chgData name="Saugestad, Marianne" userId="ae3a5340-0db6-4ebe-9aef-f2280f9aa41a" providerId="ADAL" clId="{72363522-1BAA-4060-A8BE-B055B01622AA}" dt="2025-07-01T13:46:23.286" v="471" actId="47"/>
          <pc:sldLayoutMkLst>
            <pc:docMk/>
            <pc:sldMasterMk cId="3032856050" sldId="2147488984"/>
            <pc:sldLayoutMk cId="333182366" sldId="2147488993"/>
          </pc:sldLayoutMkLst>
        </pc:sldLayoutChg>
        <pc:sldLayoutChg chg="del">
          <pc:chgData name="Saugestad, Marianne" userId="ae3a5340-0db6-4ebe-9aef-f2280f9aa41a" providerId="ADAL" clId="{72363522-1BAA-4060-A8BE-B055B01622AA}" dt="2025-07-01T13:46:23.286" v="471" actId="47"/>
          <pc:sldLayoutMkLst>
            <pc:docMk/>
            <pc:sldMasterMk cId="3032856050" sldId="2147488984"/>
            <pc:sldLayoutMk cId="1053205134" sldId="2147488994"/>
          </pc:sldLayoutMkLst>
        </pc:sldLayoutChg>
        <pc:sldLayoutChg chg="del">
          <pc:chgData name="Saugestad, Marianne" userId="ae3a5340-0db6-4ebe-9aef-f2280f9aa41a" providerId="ADAL" clId="{72363522-1BAA-4060-A8BE-B055B01622AA}" dt="2025-07-01T13:46:23.286" v="471" actId="47"/>
          <pc:sldLayoutMkLst>
            <pc:docMk/>
            <pc:sldMasterMk cId="3032856050" sldId="2147488984"/>
            <pc:sldLayoutMk cId="768616435" sldId="2147488995"/>
          </pc:sldLayoutMkLst>
        </pc:sldLayoutChg>
      </pc:sldMasterChg>
    </pc:docChg>
  </pc:docChgLst>
  <pc:docChgLst>
    <pc:chgData name="Jebsen, Nina Louise" userId="5be48d84-f23e-4ac5-a838-f2f1593f2623" providerId="ADAL" clId="{1A468F59-51F4-43C3-9009-67096B5EF043}"/>
    <pc:docChg chg="undo custSel addSld delSld modSld sldOrd delMainMaster">
      <pc:chgData name="Jebsen, Nina Louise" userId="5be48d84-f23e-4ac5-a838-f2f1593f2623" providerId="ADAL" clId="{1A468F59-51F4-43C3-9009-67096B5EF043}" dt="2023-08-14T13:52:53.683" v="26" actId="47"/>
      <pc:docMkLst>
        <pc:docMk/>
      </pc:docMkLst>
      <pc:sldChg chg="del">
        <pc:chgData name="Jebsen, Nina Louise" userId="5be48d84-f23e-4ac5-a838-f2f1593f2623" providerId="ADAL" clId="{1A468F59-51F4-43C3-9009-67096B5EF043}" dt="2023-08-14T13:40:51.086" v="1" actId="47"/>
        <pc:sldMkLst>
          <pc:docMk/>
          <pc:sldMk cId="2694840968" sldId="549"/>
        </pc:sldMkLst>
      </pc:sldChg>
      <pc:sldChg chg="ord">
        <pc:chgData name="Jebsen, Nina Louise" userId="5be48d84-f23e-4ac5-a838-f2f1593f2623" providerId="ADAL" clId="{1A468F59-51F4-43C3-9009-67096B5EF043}" dt="2023-08-14T13:43:48.145" v="11"/>
        <pc:sldMkLst>
          <pc:docMk/>
          <pc:sldMk cId="4242012863" sldId="554"/>
        </pc:sldMkLst>
      </pc:sldChg>
      <pc:sldChg chg="del">
        <pc:chgData name="Jebsen, Nina Louise" userId="5be48d84-f23e-4ac5-a838-f2f1593f2623" providerId="ADAL" clId="{1A468F59-51F4-43C3-9009-67096B5EF043}" dt="2023-08-14T13:41:08.406" v="3" actId="47"/>
        <pc:sldMkLst>
          <pc:docMk/>
          <pc:sldMk cId="930421273" sldId="555"/>
        </pc:sldMkLst>
      </pc:sldChg>
      <pc:sldChg chg="del">
        <pc:chgData name="Jebsen, Nina Louise" userId="5be48d84-f23e-4ac5-a838-f2f1593f2623" providerId="ADAL" clId="{1A468F59-51F4-43C3-9009-67096B5EF043}" dt="2023-08-14T13:41:20.875" v="4" actId="47"/>
        <pc:sldMkLst>
          <pc:docMk/>
          <pc:sldMk cId="3946242606" sldId="557"/>
        </pc:sldMkLst>
      </pc:sldChg>
      <pc:sldChg chg="del">
        <pc:chgData name="Jebsen, Nina Louise" userId="5be48d84-f23e-4ac5-a838-f2f1593f2623" providerId="ADAL" clId="{1A468F59-51F4-43C3-9009-67096B5EF043}" dt="2023-08-14T13:40:56.314" v="2" actId="47"/>
        <pc:sldMkLst>
          <pc:docMk/>
          <pc:sldMk cId="2497357479" sldId="571"/>
        </pc:sldMkLst>
      </pc:sldChg>
      <pc:sldChg chg="del">
        <pc:chgData name="Jebsen, Nina Louise" userId="5be48d84-f23e-4ac5-a838-f2f1593f2623" providerId="ADAL" clId="{1A468F59-51F4-43C3-9009-67096B5EF043}" dt="2023-08-14T13:41:24.695" v="5" actId="47"/>
        <pc:sldMkLst>
          <pc:docMk/>
          <pc:sldMk cId="1462792441" sldId="572"/>
        </pc:sldMkLst>
      </pc:sldChg>
      <pc:sldChg chg="del">
        <pc:chgData name="Jebsen, Nina Louise" userId="5be48d84-f23e-4ac5-a838-f2f1593f2623" providerId="ADAL" clId="{1A468F59-51F4-43C3-9009-67096B5EF043}" dt="2023-08-14T13:40:25.439" v="0" actId="47"/>
        <pc:sldMkLst>
          <pc:docMk/>
          <pc:sldMk cId="4200965484" sldId="575"/>
        </pc:sldMkLst>
      </pc:sldChg>
      <pc:sldChg chg="del">
        <pc:chgData name="Jebsen, Nina Louise" userId="5be48d84-f23e-4ac5-a838-f2f1593f2623" providerId="ADAL" clId="{1A468F59-51F4-43C3-9009-67096B5EF043}" dt="2023-08-14T13:45:06.615" v="12" actId="47"/>
        <pc:sldMkLst>
          <pc:docMk/>
          <pc:sldMk cId="4286368815" sldId="584"/>
        </pc:sldMkLst>
      </pc:sldChg>
      <pc:sldChg chg="del">
        <pc:chgData name="Jebsen, Nina Louise" userId="5be48d84-f23e-4ac5-a838-f2f1593f2623" providerId="ADAL" clId="{1A468F59-51F4-43C3-9009-67096B5EF043}" dt="2023-08-14T13:45:10.106" v="14" actId="47"/>
        <pc:sldMkLst>
          <pc:docMk/>
          <pc:sldMk cId="2753605659" sldId="585"/>
        </pc:sldMkLst>
      </pc:sldChg>
      <pc:sldChg chg="del">
        <pc:chgData name="Jebsen, Nina Louise" userId="5be48d84-f23e-4ac5-a838-f2f1593f2623" providerId="ADAL" clId="{1A468F59-51F4-43C3-9009-67096B5EF043}" dt="2023-08-14T13:45:08.587" v="13" actId="47"/>
        <pc:sldMkLst>
          <pc:docMk/>
          <pc:sldMk cId="1668881535" sldId="586"/>
        </pc:sldMkLst>
      </pc:sldChg>
      <pc:sldChg chg="add del">
        <pc:chgData name="Jebsen, Nina Louise" userId="5be48d84-f23e-4ac5-a838-f2f1593f2623" providerId="ADAL" clId="{1A468F59-51F4-43C3-9009-67096B5EF043}" dt="2023-08-14T13:52:30.457" v="25" actId="47"/>
        <pc:sldMkLst>
          <pc:docMk/>
          <pc:sldMk cId="2096388007" sldId="592"/>
        </pc:sldMkLst>
      </pc:sldChg>
      <pc:sldChg chg="del">
        <pc:chgData name="Jebsen, Nina Louise" userId="5be48d84-f23e-4ac5-a838-f2f1593f2623" providerId="ADAL" clId="{1A468F59-51F4-43C3-9009-67096B5EF043}" dt="2023-08-14T13:41:58.456" v="7" actId="47"/>
        <pc:sldMkLst>
          <pc:docMk/>
          <pc:sldMk cId="3089596754" sldId="597"/>
        </pc:sldMkLst>
      </pc:sldChg>
      <pc:sldChg chg="del">
        <pc:chgData name="Jebsen, Nina Louise" userId="5be48d84-f23e-4ac5-a838-f2f1593f2623" providerId="ADAL" clId="{1A468F59-51F4-43C3-9009-67096B5EF043}" dt="2023-08-14T13:46:02.470" v="16" actId="47"/>
        <pc:sldMkLst>
          <pc:docMk/>
          <pc:sldMk cId="336615396" sldId="599"/>
        </pc:sldMkLst>
      </pc:sldChg>
      <pc:sldChg chg="del">
        <pc:chgData name="Jebsen, Nina Louise" userId="5be48d84-f23e-4ac5-a838-f2f1593f2623" providerId="ADAL" clId="{1A468F59-51F4-43C3-9009-67096B5EF043}" dt="2023-08-14T13:43:26.082" v="9" actId="47"/>
        <pc:sldMkLst>
          <pc:docMk/>
          <pc:sldMk cId="1960322601" sldId="606"/>
        </pc:sldMkLst>
      </pc:sldChg>
      <pc:sldChg chg="del">
        <pc:chgData name="Jebsen, Nina Louise" userId="5be48d84-f23e-4ac5-a838-f2f1593f2623" providerId="ADAL" clId="{1A468F59-51F4-43C3-9009-67096B5EF043}" dt="2023-08-14T13:45:38.674" v="15" actId="47"/>
        <pc:sldMkLst>
          <pc:docMk/>
          <pc:sldMk cId="3401030071" sldId="608"/>
        </pc:sldMkLst>
      </pc:sldChg>
      <pc:sldChg chg="del">
        <pc:chgData name="Jebsen, Nina Louise" userId="5be48d84-f23e-4ac5-a838-f2f1593f2623" providerId="ADAL" clId="{1A468F59-51F4-43C3-9009-67096B5EF043}" dt="2023-08-14T13:41:53.739" v="6" actId="47"/>
        <pc:sldMkLst>
          <pc:docMk/>
          <pc:sldMk cId="553643727" sldId="609"/>
        </pc:sldMkLst>
      </pc:sldChg>
      <pc:sldChg chg="addSp delSp modSp del mod ord">
        <pc:chgData name="Jebsen, Nina Louise" userId="5be48d84-f23e-4ac5-a838-f2f1593f2623" providerId="ADAL" clId="{1A468F59-51F4-43C3-9009-67096B5EF043}" dt="2023-08-14T13:52:53.683" v="26" actId="47"/>
        <pc:sldMkLst>
          <pc:docMk/>
          <pc:sldMk cId="2917693479" sldId="611"/>
        </pc:sldMkLst>
        <pc:spChg chg="mod">
          <ac:chgData name="Jebsen, Nina Louise" userId="5be48d84-f23e-4ac5-a838-f2f1593f2623" providerId="ADAL" clId="{1A468F59-51F4-43C3-9009-67096B5EF043}" dt="2023-08-14T13:47:01.126" v="23" actId="255"/>
          <ac:spMkLst>
            <pc:docMk/>
            <pc:sldMk cId="2917693479" sldId="611"/>
            <ac:spMk id="4" creationId="{00000000-0000-0000-0000-000000000000}"/>
          </ac:spMkLst>
        </pc:spChg>
        <pc:spChg chg="add del">
          <ac:chgData name="Jebsen, Nina Louise" userId="5be48d84-f23e-4ac5-a838-f2f1593f2623" providerId="ADAL" clId="{1A468F59-51F4-43C3-9009-67096B5EF043}" dt="2023-08-14T13:46:42.608" v="21" actId="22"/>
          <ac:spMkLst>
            <pc:docMk/>
            <pc:sldMk cId="2917693479" sldId="611"/>
            <ac:spMk id="11" creationId="{8DBF88CB-641F-EA6A-CB39-E731980AE925}"/>
          </ac:spMkLst>
        </pc:spChg>
      </pc:sldChg>
      <pc:sldChg chg="del">
        <pc:chgData name="Jebsen, Nina Louise" userId="5be48d84-f23e-4ac5-a838-f2f1593f2623" providerId="ADAL" clId="{1A468F59-51F4-43C3-9009-67096B5EF043}" dt="2023-08-14T13:43:22" v="8" actId="47"/>
        <pc:sldMkLst>
          <pc:docMk/>
          <pc:sldMk cId="3909988394" sldId="613"/>
        </pc:sldMkLst>
      </pc:sldChg>
      <pc:sldMasterChg chg="del delSldLayout">
        <pc:chgData name="Jebsen, Nina Louise" userId="5be48d84-f23e-4ac5-a838-f2f1593f2623" providerId="ADAL" clId="{1A468F59-51F4-43C3-9009-67096B5EF043}" dt="2023-08-14T13:46:02.470" v="16" actId="47"/>
        <pc:sldMasterMkLst>
          <pc:docMk/>
          <pc:sldMasterMk cId="3066315726" sldId="2147488947"/>
        </pc:sldMasterMkLst>
        <pc:sldLayoutChg chg="del">
          <pc:chgData name="Jebsen, Nina Louise" userId="5be48d84-f23e-4ac5-a838-f2f1593f2623" providerId="ADAL" clId="{1A468F59-51F4-43C3-9009-67096B5EF043}" dt="2023-08-14T13:46:02.470" v="16" actId="47"/>
          <pc:sldLayoutMkLst>
            <pc:docMk/>
            <pc:sldMasterMk cId="3066315726" sldId="2147488947"/>
            <pc:sldLayoutMk cId="2262161925" sldId="2147488948"/>
          </pc:sldLayoutMkLst>
        </pc:sldLayoutChg>
        <pc:sldLayoutChg chg="del">
          <pc:chgData name="Jebsen, Nina Louise" userId="5be48d84-f23e-4ac5-a838-f2f1593f2623" providerId="ADAL" clId="{1A468F59-51F4-43C3-9009-67096B5EF043}" dt="2023-08-14T13:46:02.470" v="16" actId="47"/>
          <pc:sldLayoutMkLst>
            <pc:docMk/>
            <pc:sldMasterMk cId="3066315726" sldId="2147488947"/>
            <pc:sldLayoutMk cId="2221072303" sldId="2147488949"/>
          </pc:sldLayoutMkLst>
        </pc:sldLayoutChg>
        <pc:sldLayoutChg chg="del">
          <pc:chgData name="Jebsen, Nina Louise" userId="5be48d84-f23e-4ac5-a838-f2f1593f2623" providerId="ADAL" clId="{1A468F59-51F4-43C3-9009-67096B5EF043}" dt="2023-08-14T13:46:02.470" v="16" actId="47"/>
          <pc:sldLayoutMkLst>
            <pc:docMk/>
            <pc:sldMasterMk cId="3066315726" sldId="2147488947"/>
            <pc:sldLayoutMk cId="798684377" sldId="2147488950"/>
          </pc:sldLayoutMkLst>
        </pc:sldLayoutChg>
        <pc:sldLayoutChg chg="del">
          <pc:chgData name="Jebsen, Nina Louise" userId="5be48d84-f23e-4ac5-a838-f2f1593f2623" providerId="ADAL" clId="{1A468F59-51F4-43C3-9009-67096B5EF043}" dt="2023-08-14T13:46:02.470" v="16" actId="47"/>
          <pc:sldLayoutMkLst>
            <pc:docMk/>
            <pc:sldMasterMk cId="3066315726" sldId="2147488947"/>
            <pc:sldLayoutMk cId="2083800180" sldId="2147488951"/>
          </pc:sldLayoutMkLst>
        </pc:sldLayoutChg>
        <pc:sldLayoutChg chg="del">
          <pc:chgData name="Jebsen, Nina Louise" userId="5be48d84-f23e-4ac5-a838-f2f1593f2623" providerId="ADAL" clId="{1A468F59-51F4-43C3-9009-67096B5EF043}" dt="2023-08-14T13:46:02.470" v="16" actId="47"/>
          <pc:sldLayoutMkLst>
            <pc:docMk/>
            <pc:sldMasterMk cId="3066315726" sldId="2147488947"/>
            <pc:sldLayoutMk cId="2100661661" sldId="2147488952"/>
          </pc:sldLayoutMkLst>
        </pc:sldLayoutChg>
      </pc:sldMasterChg>
    </pc:docChg>
  </pc:docChgLst>
  <pc:docChgLst>
    <pc:chgData name="Hjelle, Sigrun Margrethe" userId="S::sighje@ihelse.net::d6d13517-972e-4109-8b37-d17ce57a8800" providerId="AD" clId="Web-{A6809ADC-7E16-4C01-8441-A422BD3DF913}"/>
    <pc:docChg chg="modSld">
      <pc:chgData name="Hjelle, Sigrun Margrethe" userId="S::sighje@ihelse.net::d6d13517-972e-4109-8b37-d17ce57a8800" providerId="AD" clId="Web-{A6809ADC-7E16-4C01-8441-A422BD3DF913}" dt="2023-10-24T07:45:44.587" v="1"/>
      <pc:docMkLst>
        <pc:docMk/>
      </pc:docMkLst>
      <pc:sldChg chg="modSp">
        <pc:chgData name="Hjelle, Sigrun Margrethe" userId="S::sighje@ihelse.net::d6d13517-972e-4109-8b37-d17ce57a8800" providerId="AD" clId="Web-{A6809ADC-7E16-4C01-8441-A422BD3DF913}" dt="2023-10-24T07:45:44.587" v="1"/>
        <pc:sldMkLst>
          <pc:docMk/>
          <pc:sldMk cId="2536064570" sldId="602"/>
        </pc:sldMkLst>
        <pc:spChg chg="mod">
          <ac:chgData name="Hjelle, Sigrun Margrethe" userId="S::sighje@ihelse.net::d6d13517-972e-4109-8b37-d17ce57a8800" providerId="AD" clId="Web-{A6809ADC-7E16-4C01-8441-A422BD3DF913}" dt="2023-10-24T07:45:44.587" v="1"/>
          <ac:spMkLst>
            <pc:docMk/>
            <pc:sldMk cId="2536064570" sldId="602"/>
            <ac:spMk id="3" creationId="{00000000-0000-0000-0000-000000000000}"/>
          </ac:spMkLst>
        </pc:spChg>
        <pc:spChg chg="mod">
          <ac:chgData name="Hjelle, Sigrun Margrethe" userId="S::sighje@ihelse.net::d6d13517-972e-4109-8b37-d17ce57a8800" providerId="AD" clId="Web-{A6809ADC-7E16-4C01-8441-A422BD3DF913}" dt="2023-10-24T07:36:13.859" v="0" actId="20577"/>
          <ac:spMkLst>
            <pc:docMk/>
            <pc:sldMk cId="2536064570" sldId="602"/>
            <ac:spMk id="15" creationId="{00000000-0000-0000-0000-000000000000}"/>
          </ac:spMkLst>
        </pc:spChg>
      </pc:sldChg>
    </pc:docChg>
  </pc:docChgLst>
  <pc:docChgLst>
    <pc:chgData name="Jebsen, Nina Louise" userId="5be48d84-f23e-4ac5-a838-f2f1593f2623" providerId="ADAL" clId="{1CB4542D-D881-4B7A-83AA-E0133A7D297A}"/>
    <pc:docChg chg="modSld sldOrd">
      <pc:chgData name="Jebsen, Nina Louise" userId="5be48d84-f23e-4ac5-a838-f2f1593f2623" providerId="ADAL" clId="{1CB4542D-D881-4B7A-83AA-E0133A7D297A}" dt="2023-10-31T19:07:41.757" v="6"/>
      <pc:docMkLst>
        <pc:docMk/>
      </pc:docMkLst>
      <pc:sldChg chg="ord">
        <pc:chgData name="Jebsen, Nina Louise" userId="5be48d84-f23e-4ac5-a838-f2f1593f2623" providerId="ADAL" clId="{1CB4542D-D881-4B7A-83AA-E0133A7D297A}" dt="2023-10-31T19:07:41.757" v="6"/>
        <pc:sldMkLst>
          <pc:docMk/>
          <pc:sldMk cId="2201536828" sldId="582"/>
        </pc:sldMkLst>
      </pc:sldChg>
      <pc:sldChg chg="ord">
        <pc:chgData name="Jebsen, Nina Louise" userId="5be48d84-f23e-4ac5-a838-f2f1593f2623" providerId="ADAL" clId="{1CB4542D-D881-4B7A-83AA-E0133A7D297A}" dt="2023-10-31T19:07:34.860" v="4"/>
        <pc:sldMkLst>
          <pc:docMk/>
          <pc:sldMk cId="4041993969" sldId="604"/>
        </pc:sldMkLst>
      </pc:sldChg>
      <pc:sldChg chg="modSp mod">
        <pc:chgData name="Jebsen, Nina Louise" userId="5be48d84-f23e-4ac5-a838-f2f1593f2623" providerId="ADAL" clId="{1CB4542D-D881-4B7A-83AA-E0133A7D297A}" dt="2023-10-31T19:03:46.620" v="2" actId="20577"/>
        <pc:sldMkLst>
          <pc:docMk/>
          <pc:sldMk cId="3342610139" sldId="607"/>
        </pc:sldMkLst>
        <pc:graphicFrameChg chg="modGraphic">
          <ac:chgData name="Jebsen, Nina Louise" userId="5be48d84-f23e-4ac5-a838-f2f1593f2623" providerId="ADAL" clId="{1CB4542D-D881-4B7A-83AA-E0133A7D297A}" dt="2023-10-31T19:03:46.620" v="2" actId="20577"/>
          <ac:graphicFrameMkLst>
            <pc:docMk/>
            <pc:sldMk cId="3342610139" sldId="607"/>
            <ac:graphicFrameMk id="3" creationId="{00000000-0000-0000-0000-000000000000}"/>
          </ac:graphicFrameMkLst>
        </pc:graphicFrameChg>
      </pc:sldChg>
    </pc:docChg>
  </pc:docChgLst>
  <pc:docChgLst>
    <pc:chgData name="Jebsen, Nina Louise" userId="5be48d84-f23e-4ac5-a838-f2f1593f2623" providerId="ADAL" clId="{C91385A6-960D-4EEB-9626-61894015C310}"/>
    <pc:docChg chg="addSld delSld modSld sldOrd delMainMaster">
      <pc:chgData name="Jebsen, Nina Louise" userId="5be48d84-f23e-4ac5-a838-f2f1593f2623" providerId="ADAL" clId="{C91385A6-960D-4EEB-9626-61894015C310}" dt="2023-04-26T15:07:19" v="18" actId="47"/>
      <pc:docMkLst>
        <pc:docMk/>
      </pc:docMkLst>
      <pc:sldChg chg="del">
        <pc:chgData name="Jebsen, Nina Louise" userId="5be48d84-f23e-4ac5-a838-f2f1593f2623" providerId="ADAL" clId="{C91385A6-960D-4EEB-9626-61894015C310}" dt="2023-04-26T15:05:19.525" v="17" actId="47"/>
        <pc:sldMkLst>
          <pc:docMk/>
          <pc:sldMk cId="345997303" sldId="600"/>
        </pc:sldMkLst>
      </pc:sldChg>
      <pc:sldChg chg="addSp modSp new del mod ord">
        <pc:chgData name="Jebsen, Nina Louise" userId="5be48d84-f23e-4ac5-a838-f2f1593f2623" providerId="ADAL" clId="{C91385A6-960D-4EEB-9626-61894015C310}" dt="2023-04-26T15:05:16.068" v="16" actId="47"/>
        <pc:sldMkLst>
          <pc:docMk/>
          <pc:sldMk cId="773299340" sldId="614"/>
        </pc:sldMkLst>
        <pc:spChg chg="add mod">
          <ac:chgData name="Jebsen, Nina Louise" userId="5be48d84-f23e-4ac5-a838-f2f1593f2623" providerId="ADAL" clId="{C91385A6-960D-4EEB-9626-61894015C310}" dt="2023-04-26T15:03:08.616" v="3"/>
          <ac:spMkLst>
            <pc:docMk/>
            <pc:sldMk cId="773299340" sldId="614"/>
            <ac:spMk id="3" creationId="{85AA1B0D-07D4-24BE-E384-DAF290C45B39}"/>
          </ac:spMkLst>
        </pc:spChg>
        <pc:spChg chg="add mod">
          <ac:chgData name="Jebsen, Nina Louise" userId="5be48d84-f23e-4ac5-a838-f2f1593f2623" providerId="ADAL" clId="{C91385A6-960D-4EEB-9626-61894015C310}" dt="2023-04-26T15:03:36.261" v="9" actId="1076"/>
          <ac:spMkLst>
            <pc:docMk/>
            <pc:sldMk cId="773299340" sldId="614"/>
            <ac:spMk id="6" creationId="{C1D01119-9999-5261-C03D-3582B2DF6794}"/>
          </ac:spMkLst>
        </pc:spChg>
        <pc:picChg chg="add mod">
          <ac:chgData name="Jebsen, Nina Louise" userId="5be48d84-f23e-4ac5-a838-f2f1593f2623" providerId="ADAL" clId="{C91385A6-960D-4EEB-9626-61894015C310}" dt="2023-04-26T15:03:08.616" v="3"/>
          <ac:picMkLst>
            <pc:docMk/>
            <pc:sldMk cId="773299340" sldId="614"/>
            <ac:picMk id="2" creationId="{B3630E88-A722-C63A-C9E5-034A486D22F9}"/>
          </ac:picMkLst>
        </pc:picChg>
        <pc:picChg chg="add mod">
          <ac:chgData name="Jebsen, Nina Louise" userId="5be48d84-f23e-4ac5-a838-f2f1593f2623" providerId="ADAL" clId="{C91385A6-960D-4EEB-9626-61894015C310}" dt="2023-04-26T15:03:47.355" v="12" actId="1076"/>
          <ac:picMkLst>
            <pc:docMk/>
            <pc:sldMk cId="773299340" sldId="614"/>
            <ac:picMk id="4" creationId="{A9D8368A-C869-44C1-C1BE-008F641DD5A9}"/>
          </ac:picMkLst>
        </pc:picChg>
        <pc:picChg chg="add mod">
          <ac:chgData name="Jebsen, Nina Louise" userId="5be48d84-f23e-4ac5-a838-f2f1593f2623" providerId="ADAL" clId="{C91385A6-960D-4EEB-9626-61894015C310}" dt="2023-04-26T15:03:50.490" v="13" actId="1076"/>
          <ac:picMkLst>
            <pc:docMk/>
            <pc:sldMk cId="773299340" sldId="614"/>
            <ac:picMk id="5" creationId="{ED7B0AF2-E328-2E48-893B-AC2BB8D8B6CF}"/>
          </ac:picMkLst>
        </pc:picChg>
      </pc:sldChg>
      <pc:sldChg chg="new del">
        <pc:chgData name="Jebsen, Nina Louise" userId="5be48d84-f23e-4ac5-a838-f2f1593f2623" providerId="ADAL" clId="{C91385A6-960D-4EEB-9626-61894015C310}" dt="2023-04-26T15:02:51.550" v="1" actId="47"/>
        <pc:sldMkLst>
          <pc:docMk/>
          <pc:sldMk cId="2094123427" sldId="614"/>
        </pc:sldMkLst>
      </pc:sldChg>
      <pc:sldChg chg="del">
        <pc:chgData name="Jebsen, Nina Louise" userId="5be48d84-f23e-4ac5-a838-f2f1593f2623" providerId="ADAL" clId="{C91385A6-960D-4EEB-9626-61894015C310}" dt="2023-04-26T15:07:19" v="18" actId="47"/>
        <pc:sldMkLst>
          <pc:docMk/>
          <pc:sldMk cId="4235496903" sldId="615"/>
        </pc:sldMkLst>
      </pc:sldChg>
      <pc:sldMasterChg chg="del delSldLayout">
        <pc:chgData name="Jebsen, Nina Louise" userId="5be48d84-f23e-4ac5-a838-f2f1593f2623" providerId="ADAL" clId="{C91385A6-960D-4EEB-9626-61894015C310}" dt="2023-04-26T15:02:51.550" v="1" actId="47"/>
        <pc:sldMasterMkLst>
          <pc:docMk/>
          <pc:sldMasterMk cId="0" sldId="2147483652"/>
        </pc:sldMasterMkLst>
        <pc:sldLayoutChg chg="del">
          <pc:chgData name="Jebsen, Nina Louise" userId="5be48d84-f23e-4ac5-a838-f2f1593f2623" providerId="ADAL" clId="{C91385A6-960D-4EEB-9626-61894015C310}" dt="2023-04-26T15:02:51.550" v="1" actId="47"/>
          <pc:sldLayoutMkLst>
            <pc:docMk/>
            <pc:sldMasterMk cId="0" sldId="2147483652"/>
            <pc:sldLayoutMk cId="2632037777" sldId="2147488578"/>
          </pc:sldLayoutMkLst>
        </pc:sldLayoutChg>
        <pc:sldLayoutChg chg="del">
          <pc:chgData name="Jebsen, Nina Louise" userId="5be48d84-f23e-4ac5-a838-f2f1593f2623" providerId="ADAL" clId="{C91385A6-960D-4EEB-9626-61894015C310}" dt="2023-04-26T15:02:51.550" v="1" actId="47"/>
          <pc:sldLayoutMkLst>
            <pc:docMk/>
            <pc:sldMasterMk cId="0" sldId="2147483652"/>
            <pc:sldLayoutMk cId="1733638299" sldId="2147488579"/>
          </pc:sldLayoutMkLst>
        </pc:sldLayoutChg>
        <pc:sldLayoutChg chg="del">
          <pc:chgData name="Jebsen, Nina Louise" userId="5be48d84-f23e-4ac5-a838-f2f1593f2623" providerId="ADAL" clId="{C91385A6-960D-4EEB-9626-61894015C310}" dt="2023-04-26T15:02:51.550" v="1" actId="47"/>
          <pc:sldLayoutMkLst>
            <pc:docMk/>
            <pc:sldMasterMk cId="0" sldId="2147483652"/>
            <pc:sldLayoutMk cId="3689474253" sldId="2147488580"/>
          </pc:sldLayoutMkLst>
        </pc:sldLayoutChg>
        <pc:sldLayoutChg chg="del">
          <pc:chgData name="Jebsen, Nina Louise" userId="5be48d84-f23e-4ac5-a838-f2f1593f2623" providerId="ADAL" clId="{C91385A6-960D-4EEB-9626-61894015C310}" dt="2023-04-26T15:02:51.550" v="1" actId="47"/>
          <pc:sldLayoutMkLst>
            <pc:docMk/>
            <pc:sldMasterMk cId="0" sldId="2147483652"/>
            <pc:sldLayoutMk cId="507957479" sldId="2147488581"/>
          </pc:sldLayoutMkLst>
        </pc:sldLayoutChg>
        <pc:sldLayoutChg chg="del">
          <pc:chgData name="Jebsen, Nina Louise" userId="5be48d84-f23e-4ac5-a838-f2f1593f2623" providerId="ADAL" clId="{C91385A6-960D-4EEB-9626-61894015C310}" dt="2023-04-26T15:02:51.550" v="1" actId="47"/>
          <pc:sldLayoutMkLst>
            <pc:docMk/>
            <pc:sldMasterMk cId="0" sldId="2147483652"/>
            <pc:sldLayoutMk cId="931113116" sldId="2147488582"/>
          </pc:sldLayoutMkLst>
        </pc:sldLayoutChg>
        <pc:sldLayoutChg chg="del">
          <pc:chgData name="Jebsen, Nina Louise" userId="5be48d84-f23e-4ac5-a838-f2f1593f2623" providerId="ADAL" clId="{C91385A6-960D-4EEB-9626-61894015C310}" dt="2023-04-26T15:02:51.550" v="1" actId="47"/>
          <pc:sldLayoutMkLst>
            <pc:docMk/>
            <pc:sldMasterMk cId="0" sldId="2147483652"/>
            <pc:sldLayoutMk cId="2162783279" sldId="2147488583"/>
          </pc:sldLayoutMkLst>
        </pc:sldLayoutChg>
        <pc:sldLayoutChg chg="del">
          <pc:chgData name="Jebsen, Nina Louise" userId="5be48d84-f23e-4ac5-a838-f2f1593f2623" providerId="ADAL" clId="{C91385A6-960D-4EEB-9626-61894015C310}" dt="2023-04-26T15:02:51.550" v="1" actId="47"/>
          <pc:sldLayoutMkLst>
            <pc:docMk/>
            <pc:sldMasterMk cId="0" sldId="2147483652"/>
            <pc:sldLayoutMk cId="1044102583" sldId="2147488584"/>
          </pc:sldLayoutMkLst>
        </pc:sldLayoutChg>
        <pc:sldLayoutChg chg="del">
          <pc:chgData name="Jebsen, Nina Louise" userId="5be48d84-f23e-4ac5-a838-f2f1593f2623" providerId="ADAL" clId="{C91385A6-960D-4EEB-9626-61894015C310}" dt="2023-04-26T15:02:51.550" v="1" actId="47"/>
          <pc:sldLayoutMkLst>
            <pc:docMk/>
            <pc:sldMasterMk cId="0" sldId="2147483652"/>
            <pc:sldLayoutMk cId="2934698123" sldId="2147488585"/>
          </pc:sldLayoutMkLst>
        </pc:sldLayoutChg>
        <pc:sldLayoutChg chg="del">
          <pc:chgData name="Jebsen, Nina Louise" userId="5be48d84-f23e-4ac5-a838-f2f1593f2623" providerId="ADAL" clId="{C91385A6-960D-4EEB-9626-61894015C310}" dt="2023-04-26T15:02:51.550" v="1" actId="47"/>
          <pc:sldLayoutMkLst>
            <pc:docMk/>
            <pc:sldMasterMk cId="0" sldId="2147483652"/>
            <pc:sldLayoutMk cId="2794826784" sldId="2147488586"/>
          </pc:sldLayoutMkLst>
        </pc:sldLayoutChg>
        <pc:sldLayoutChg chg="del">
          <pc:chgData name="Jebsen, Nina Louise" userId="5be48d84-f23e-4ac5-a838-f2f1593f2623" providerId="ADAL" clId="{C91385A6-960D-4EEB-9626-61894015C310}" dt="2023-04-26T15:02:51.550" v="1" actId="47"/>
          <pc:sldLayoutMkLst>
            <pc:docMk/>
            <pc:sldMasterMk cId="0" sldId="2147483652"/>
            <pc:sldLayoutMk cId="2670315824" sldId="2147488587"/>
          </pc:sldLayoutMkLst>
        </pc:sldLayoutChg>
        <pc:sldLayoutChg chg="del">
          <pc:chgData name="Jebsen, Nina Louise" userId="5be48d84-f23e-4ac5-a838-f2f1593f2623" providerId="ADAL" clId="{C91385A6-960D-4EEB-9626-61894015C310}" dt="2023-04-26T15:02:51.550" v="1" actId="47"/>
          <pc:sldLayoutMkLst>
            <pc:docMk/>
            <pc:sldMasterMk cId="0" sldId="2147483652"/>
            <pc:sldLayoutMk cId="4148435829" sldId="2147488588"/>
          </pc:sldLayoutMkLst>
        </pc:sldLayoutChg>
      </pc:sldMasterChg>
    </pc:docChg>
  </pc:docChgLst>
  <pc:docChgLst>
    <pc:chgData name="Saugestad, Marianne" userId="ae3a5340-0db6-4ebe-9aef-f2280f9aa41a" providerId="ADAL" clId="{B05A1EDE-5159-489A-836F-8522793CD8F1}"/>
    <pc:docChg chg="modSld">
      <pc:chgData name="Saugestad, Marianne" userId="ae3a5340-0db6-4ebe-9aef-f2280f9aa41a" providerId="ADAL" clId="{B05A1EDE-5159-489A-836F-8522793CD8F1}" dt="2024-01-05T14:22:33.637" v="0" actId="1076"/>
      <pc:docMkLst>
        <pc:docMk/>
      </pc:docMkLst>
      <pc:sldChg chg="modSp mod">
        <pc:chgData name="Saugestad, Marianne" userId="ae3a5340-0db6-4ebe-9aef-f2280f9aa41a" providerId="ADAL" clId="{B05A1EDE-5159-489A-836F-8522793CD8F1}" dt="2024-01-05T14:22:33.637" v="0" actId="1076"/>
        <pc:sldMkLst>
          <pc:docMk/>
          <pc:sldMk cId="3772374329" sldId="595"/>
        </pc:sldMkLst>
        <pc:picChg chg="mod">
          <ac:chgData name="Saugestad, Marianne" userId="ae3a5340-0db6-4ebe-9aef-f2280f9aa41a" providerId="ADAL" clId="{B05A1EDE-5159-489A-836F-8522793CD8F1}" dt="2024-01-05T14:22:33.637" v="0" actId="1076"/>
          <ac:picMkLst>
            <pc:docMk/>
            <pc:sldMk cId="3772374329" sldId="595"/>
            <ac:picMk id="6" creationId="{00000000-0000-0000-0000-000000000000}"/>
          </ac:picMkLst>
        </pc:picChg>
      </pc:sldChg>
    </pc:docChg>
  </pc:docChgLst>
  <pc:docChgLst>
    <pc:chgData name="Saugestad, Marianne" userId="ae3a5340-0db6-4ebe-9aef-f2280f9aa41a" providerId="ADAL" clId="{6417D876-C312-4DE3-B21D-26F6962360B3}"/>
    <pc:docChg chg="delSld delMainMaster">
      <pc:chgData name="Saugestad, Marianne" userId="ae3a5340-0db6-4ebe-9aef-f2280f9aa41a" providerId="ADAL" clId="{6417D876-C312-4DE3-B21D-26F6962360B3}" dt="2024-01-05T10:48:39.672" v="0" actId="47"/>
      <pc:docMkLst>
        <pc:docMk/>
      </pc:docMkLst>
      <pc:sldChg chg="del">
        <pc:chgData name="Saugestad, Marianne" userId="ae3a5340-0db6-4ebe-9aef-f2280f9aa41a" providerId="ADAL" clId="{6417D876-C312-4DE3-B21D-26F6962360B3}" dt="2024-01-05T10:48:39.672" v="0" actId="47"/>
        <pc:sldMkLst>
          <pc:docMk/>
          <pc:sldMk cId="2917693479" sldId="611"/>
        </pc:sldMkLst>
      </pc:sldChg>
      <pc:sldMasterChg chg="del delSldLayout">
        <pc:chgData name="Saugestad, Marianne" userId="ae3a5340-0db6-4ebe-9aef-f2280f9aa41a" providerId="ADAL" clId="{6417D876-C312-4DE3-B21D-26F6962360B3}" dt="2024-01-05T10:48:39.672" v="0" actId="47"/>
        <pc:sldMasterMkLst>
          <pc:docMk/>
          <pc:sldMasterMk cId="2151727413" sldId="2147488972"/>
        </pc:sldMasterMkLst>
        <pc:sldLayoutChg chg="del">
          <pc:chgData name="Saugestad, Marianne" userId="ae3a5340-0db6-4ebe-9aef-f2280f9aa41a" providerId="ADAL" clId="{6417D876-C312-4DE3-B21D-26F6962360B3}" dt="2024-01-05T10:48:39.672" v="0" actId="47"/>
          <pc:sldLayoutMkLst>
            <pc:docMk/>
            <pc:sldMasterMk cId="2151727413" sldId="2147488972"/>
            <pc:sldLayoutMk cId="4061024731" sldId="2147488973"/>
          </pc:sldLayoutMkLst>
        </pc:sldLayoutChg>
        <pc:sldLayoutChg chg="del">
          <pc:chgData name="Saugestad, Marianne" userId="ae3a5340-0db6-4ebe-9aef-f2280f9aa41a" providerId="ADAL" clId="{6417D876-C312-4DE3-B21D-26F6962360B3}" dt="2024-01-05T10:48:39.672" v="0" actId="47"/>
          <pc:sldLayoutMkLst>
            <pc:docMk/>
            <pc:sldMasterMk cId="2151727413" sldId="2147488972"/>
            <pc:sldLayoutMk cId="2301284141" sldId="2147488974"/>
          </pc:sldLayoutMkLst>
        </pc:sldLayoutChg>
        <pc:sldLayoutChg chg="del">
          <pc:chgData name="Saugestad, Marianne" userId="ae3a5340-0db6-4ebe-9aef-f2280f9aa41a" providerId="ADAL" clId="{6417D876-C312-4DE3-B21D-26F6962360B3}" dt="2024-01-05T10:48:39.672" v="0" actId="47"/>
          <pc:sldLayoutMkLst>
            <pc:docMk/>
            <pc:sldMasterMk cId="2151727413" sldId="2147488972"/>
            <pc:sldLayoutMk cId="2307380308" sldId="2147488975"/>
          </pc:sldLayoutMkLst>
        </pc:sldLayoutChg>
        <pc:sldLayoutChg chg="del">
          <pc:chgData name="Saugestad, Marianne" userId="ae3a5340-0db6-4ebe-9aef-f2280f9aa41a" providerId="ADAL" clId="{6417D876-C312-4DE3-B21D-26F6962360B3}" dt="2024-01-05T10:48:39.672" v="0" actId="47"/>
          <pc:sldLayoutMkLst>
            <pc:docMk/>
            <pc:sldMasterMk cId="2151727413" sldId="2147488972"/>
            <pc:sldLayoutMk cId="283800947" sldId="2147488976"/>
          </pc:sldLayoutMkLst>
        </pc:sldLayoutChg>
        <pc:sldLayoutChg chg="del">
          <pc:chgData name="Saugestad, Marianne" userId="ae3a5340-0db6-4ebe-9aef-f2280f9aa41a" providerId="ADAL" clId="{6417D876-C312-4DE3-B21D-26F6962360B3}" dt="2024-01-05T10:48:39.672" v="0" actId="47"/>
          <pc:sldLayoutMkLst>
            <pc:docMk/>
            <pc:sldMasterMk cId="2151727413" sldId="2147488972"/>
            <pc:sldLayoutMk cId="3266030217" sldId="2147488977"/>
          </pc:sldLayoutMkLst>
        </pc:sldLayoutChg>
        <pc:sldLayoutChg chg="del">
          <pc:chgData name="Saugestad, Marianne" userId="ae3a5340-0db6-4ebe-9aef-f2280f9aa41a" providerId="ADAL" clId="{6417D876-C312-4DE3-B21D-26F6962360B3}" dt="2024-01-05T10:48:39.672" v="0" actId="47"/>
          <pc:sldLayoutMkLst>
            <pc:docMk/>
            <pc:sldMasterMk cId="2151727413" sldId="2147488972"/>
            <pc:sldLayoutMk cId="1532628665" sldId="2147488978"/>
          </pc:sldLayoutMkLst>
        </pc:sldLayoutChg>
        <pc:sldLayoutChg chg="del">
          <pc:chgData name="Saugestad, Marianne" userId="ae3a5340-0db6-4ebe-9aef-f2280f9aa41a" providerId="ADAL" clId="{6417D876-C312-4DE3-B21D-26F6962360B3}" dt="2024-01-05T10:48:39.672" v="0" actId="47"/>
          <pc:sldLayoutMkLst>
            <pc:docMk/>
            <pc:sldMasterMk cId="2151727413" sldId="2147488972"/>
            <pc:sldLayoutMk cId="3637833914" sldId="2147488979"/>
          </pc:sldLayoutMkLst>
        </pc:sldLayoutChg>
        <pc:sldLayoutChg chg="del">
          <pc:chgData name="Saugestad, Marianne" userId="ae3a5340-0db6-4ebe-9aef-f2280f9aa41a" providerId="ADAL" clId="{6417D876-C312-4DE3-B21D-26F6962360B3}" dt="2024-01-05T10:48:39.672" v="0" actId="47"/>
          <pc:sldLayoutMkLst>
            <pc:docMk/>
            <pc:sldMasterMk cId="2151727413" sldId="2147488972"/>
            <pc:sldLayoutMk cId="2784106738" sldId="2147488980"/>
          </pc:sldLayoutMkLst>
        </pc:sldLayoutChg>
        <pc:sldLayoutChg chg="del">
          <pc:chgData name="Saugestad, Marianne" userId="ae3a5340-0db6-4ebe-9aef-f2280f9aa41a" providerId="ADAL" clId="{6417D876-C312-4DE3-B21D-26F6962360B3}" dt="2024-01-05T10:48:39.672" v="0" actId="47"/>
          <pc:sldLayoutMkLst>
            <pc:docMk/>
            <pc:sldMasterMk cId="2151727413" sldId="2147488972"/>
            <pc:sldLayoutMk cId="1305547563" sldId="2147488981"/>
          </pc:sldLayoutMkLst>
        </pc:sldLayoutChg>
        <pc:sldLayoutChg chg="del">
          <pc:chgData name="Saugestad, Marianne" userId="ae3a5340-0db6-4ebe-9aef-f2280f9aa41a" providerId="ADAL" clId="{6417D876-C312-4DE3-B21D-26F6962360B3}" dt="2024-01-05T10:48:39.672" v="0" actId="47"/>
          <pc:sldLayoutMkLst>
            <pc:docMk/>
            <pc:sldMasterMk cId="2151727413" sldId="2147488972"/>
            <pc:sldLayoutMk cId="3082155729" sldId="2147488982"/>
          </pc:sldLayoutMkLst>
        </pc:sldLayoutChg>
        <pc:sldLayoutChg chg="del">
          <pc:chgData name="Saugestad, Marianne" userId="ae3a5340-0db6-4ebe-9aef-f2280f9aa41a" providerId="ADAL" clId="{6417D876-C312-4DE3-B21D-26F6962360B3}" dt="2024-01-05T10:48:39.672" v="0" actId="47"/>
          <pc:sldLayoutMkLst>
            <pc:docMk/>
            <pc:sldMasterMk cId="2151727413" sldId="2147488972"/>
            <pc:sldLayoutMk cId="3436204495" sldId="214748898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l Sans" pitchFamily="-110" charset="0"/>
                <a:ea typeface="ヒラギノ角ゴ ProN W3" pitchFamily="-110" charset="-128"/>
                <a:cs typeface="ヒラギノ角ゴ ProN W3" pitchFamily="-110" charset="-128"/>
                <a:sym typeface="Gill Sans" pitchFamily="-110" charset="0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B39F942-3956-430E-AF2A-CED2F51F9812}" type="datetime1">
              <a:rPr lang="nn-NO" altLang="nb-NO"/>
              <a:pPr/>
              <a:t>02.07.2025</a:t>
            </a:fld>
            <a:endParaRPr lang="nn-NO" alt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l Sans" pitchFamily="-110" charset="0"/>
                <a:ea typeface="ヒラギノ角ゴ ProN W3" pitchFamily="-110" charset="-128"/>
                <a:cs typeface="ヒラギノ角ゴ ProN W3" pitchFamily="-110" charset="-128"/>
                <a:sym typeface="Gill Sans" pitchFamily="-110" charset="0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CCAEF5-7B87-45A2-A91E-FB34CA5C6B49}" type="slidenum">
              <a:rPr lang="nn-NO" altLang="nb-NO"/>
              <a:pPr/>
              <a:t>‹#›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1851506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l Sans" pitchFamily="-111" charset="0"/>
                <a:ea typeface="ヒラギノ角ゴ ProN W3" pitchFamily="-111" charset="-128"/>
                <a:cs typeface="ヒラギノ角ゴ ProN W3" pitchFamily="-111" charset="-128"/>
                <a:sym typeface="Gill Sans" pitchFamily="-111" charset="0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9F8522-7675-4097-AB68-BB8A7E66681C}" type="datetime1">
              <a:rPr lang="nn-NO" altLang="nb-NO"/>
              <a:pPr/>
              <a:t>02.07.2025</a:t>
            </a:fld>
            <a:endParaRPr lang="nn-NO" alt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n-NO" noProof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  <a:endParaRPr lang="nn-NO" alt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l Sans" pitchFamily="-111" charset="0"/>
                <a:ea typeface="ヒラギノ角ゴ ProN W3" pitchFamily="-111" charset="-128"/>
                <a:cs typeface="ヒラギノ角ゴ ProN W3" pitchFamily="-111" charset="-128"/>
                <a:sym typeface="Gill Sans" pitchFamily="-111" charset="0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E36741B-687D-4792-884E-04A7804F8A48}" type="slidenum">
              <a:rPr lang="nn-NO" altLang="nb-NO"/>
              <a:pPr/>
              <a:t>‹#›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4235007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541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5418" algn="l" defTabSz="45541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2376" algn="l" defTabSz="45541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69425" algn="l" defTabSz="45541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6407" algn="l" defTabSz="45541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4972" algn="l" defTabSz="4570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963" algn="l" defTabSz="4570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960" algn="l" defTabSz="4570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950" algn="l" defTabSz="4570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0D810-DF3F-437B-ADB4-2FBB02A22EE7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ヒラギノ角ゴ ProN W3" pitchFamily="1" charset="-128"/>
                <a:cs typeface="+mn-cs"/>
                <a:sym typeface="Gill Sans" pitchFamily="1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ヒラギノ角ゴ ProN W3" pitchFamily="1" charset="-128"/>
              <a:cs typeface="+mn-cs"/>
              <a:sym typeface="Gill San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533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0D810-DF3F-437B-ADB4-2FBB02A22EE7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ヒラギノ角ゴ ProN W3" pitchFamily="1" charset="-128"/>
                <a:cs typeface="+mn-cs"/>
                <a:sym typeface="Gill Sans" pitchFamily="1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ヒラギノ角ゴ ProN W3" pitchFamily="1" charset="-128"/>
              <a:cs typeface="+mn-cs"/>
              <a:sym typeface="Gill San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950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0D810-DF3F-437B-ADB4-2FBB02A22EE7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ヒラギノ角ゴ ProN W3" pitchFamily="1" charset="-128"/>
                <a:cs typeface="+mn-cs"/>
                <a:sym typeface="Gill Sans" pitchFamily="1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ヒラギノ角ゴ ProN W3" pitchFamily="1" charset="-128"/>
              <a:cs typeface="+mn-cs"/>
              <a:sym typeface="Gill San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102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30EA7-655E-4864-94BC-5959F08A9B0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ヒラギノ角ゴ ProN W3" pitchFamily="1" charset="-128"/>
                <a:cs typeface="+mn-cs"/>
                <a:sym typeface="Gill Sans" pitchFamily="1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ヒラギノ角ゴ ProN W3" pitchFamily="1" charset="-128"/>
              <a:cs typeface="+mn-cs"/>
              <a:sym typeface="Gill San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396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36741B-687D-4792-884E-04A7804F8A48}" type="slidenum">
              <a:rPr kumimoji="0" lang="nn-NO" alt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 pitchFamily="1" charset="0"/>
                <a:ea typeface="ヒラギノ角ゴ ProN W3" pitchFamily="1" charset="-128"/>
                <a:cs typeface="+mn-cs"/>
                <a:sym typeface="Gill Sans" pitchFamily="1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n-NO" altLang="nb-NO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 pitchFamily="1" charset="0"/>
              <a:ea typeface="ヒラギノ角ゴ ProN W3" pitchFamily="1" charset="-128"/>
              <a:cs typeface="+mn-cs"/>
              <a:sym typeface="Gill San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377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36741B-687D-4792-884E-04A7804F8A48}" type="slidenum">
              <a:rPr kumimoji="0" lang="nn-NO" alt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 pitchFamily="1" charset="0"/>
                <a:ea typeface="ヒラギノ角ゴ ProN W3" pitchFamily="1" charset="-128"/>
                <a:cs typeface="+mn-cs"/>
                <a:sym typeface="Gill Sans" pitchFamily="1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n-NO" altLang="nb-NO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 pitchFamily="1" charset="0"/>
              <a:ea typeface="ヒラギノ角ゴ ProN W3" pitchFamily="1" charset="-128"/>
              <a:cs typeface="+mn-cs"/>
              <a:sym typeface="Gill San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283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b_hauke_bakgrun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46138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alt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467" y="517525"/>
            <a:ext cx="2861622" cy="9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bhauk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19" y="288926"/>
            <a:ext cx="288067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15963" y="2367193"/>
            <a:ext cx="11514217" cy="1633361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b-NO" noProof="0"/>
              <a:t>Klikk for å redigere tittelstil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31923" y="4318005"/>
            <a:ext cx="9482297" cy="194733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nb-NO" noProof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975763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Gill Sans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ill Sans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" pitchFamily="1" charset="0"/>
                <a:ea typeface="ヒラギノ角ゴ ProN W3" pitchFamily="1" charset="-128"/>
              </a:defRPr>
            </a:lvl1pPr>
          </a:lstStyle>
          <a:p>
            <a:fld id="{CC4E3C42-12B0-4EC4-AFBD-CC4C4DBA9615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345809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0950" y="850198"/>
            <a:ext cx="3047881" cy="595665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13" y="850198"/>
            <a:ext cx="8917875" cy="595665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Gill Sans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ill Sans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" pitchFamily="1" charset="0"/>
                <a:ea typeface="ヒラギノ角ゴ ProN W3" pitchFamily="1" charset="-128"/>
              </a:defRPr>
            </a:lvl1pPr>
          </a:lstStyle>
          <a:p>
            <a:fld id="{778C716E-8333-4E8B-B8BE-DD80ECE9A456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735259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07" y="850194"/>
            <a:ext cx="12191524" cy="127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77307" y="2370721"/>
            <a:ext cx="12191524" cy="4436181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Gill Sans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ill Sans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" pitchFamily="1" charset="0"/>
                <a:ea typeface="ヒラギノ角ゴ ProN W3" pitchFamily="1" charset="-128"/>
              </a:defRPr>
            </a:lvl1pPr>
          </a:lstStyle>
          <a:p>
            <a:fld id="{638E72CD-9BA2-4339-B6D7-002288F1675D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073924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696FDD05-D115-2A43-A326-A5AD0A42E6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039" b="3123"/>
          <a:stretch/>
        </p:blipFill>
        <p:spPr>
          <a:xfrm>
            <a:off x="0" y="2"/>
            <a:ext cx="13546138" cy="6852881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A10CB8D8-EB37-474D-B1EA-2F6FA3301382}"/>
              </a:ext>
            </a:extLst>
          </p:cNvPr>
          <p:cNvSpPr/>
          <p:nvPr userDrawn="1"/>
        </p:nvSpPr>
        <p:spPr>
          <a:xfrm>
            <a:off x="0" y="656685"/>
            <a:ext cx="6665691" cy="1635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667"/>
              <a:t> 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A967EFC-2386-C848-94FD-3267A9003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23" y="950926"/>
            <a:ext cx="5521771" cy="492701"/>
          </a:xfrm>
        </p:spPr>
        <p:txBody>
          <a:bodyPr anchor="t" anchorCtr="0">
            <a:normAutofit/>
          </a:bodyPr>
          <a:lstStyle>
            <a:lvl1pPr>
              <a:defRPr sz="2333" b="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660EFD1-F55C-054C-B77B-279F33B1C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5523" y="1477351"/>
            <a:ext cx="5521771" cy="492701"/>
          </a:xfrm>
        </p:spPr>
        <p:txBody>
          <a:bodyPr>
            <a:normAutofit/>
          </a:bodyPr>
          <a:lstStyle>
            <a:lvl1pPr marL="0" indent="0">
              <a:buNone/>
              <a:defRPr sz="2333" b="1">
                <a:solidFill>
                  <a:schemeClr val="tx1"/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76263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05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3FB120-643A-A24D-BFE1-F3302CC96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789" y="764773"/>
            <a:ext cx="11795052" cy="517323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CBA6BE2-05BD-6D46-A793-A98BB3D00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297" y="1660293"/>
            <a:ext cx="11683544" cy="491951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64176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>
            <a:extLst>
              <a:ext uri="{FF2B5EF4-FFF2-40B4-BE49-F238E27FC236}">
                <a16:creationId xmlns:a16="http://schemas.microsoft.com/office/drawing/2014/main" id="{0036BD24-B0F0-1841-874B-509EC4502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39" y="764773"/>
            <a:ext cx="11683544" cy="517323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ilde 2">
            <a:extLst>
              <a:ext uri="{FF2B5EF4-FFF2-40B4-BE49-F238E27FC236}">
                <a16:creationId xmlns:a16="http://schemas.microsoft.com/office/drawing/2014/main" id="{313A1464-3617-1D47-8839-E044226372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41125" y="1663113"/>
            <a:ext cx="3180340" cy="412313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9C9CB362-F1F7-E241-8EB4-F17890CD5FF2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9440501" y="1663113"/>
            <a:ext cx="3180340" cy="412313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13" name="Plassholder for bilde 2">
            <a:extLst>
              <a:ext uri="{FF2B5EF4-FFF2-40B4-BE49-F238E27FC236}">
                <a16:creationId xmlns:a16="http://schemas.microsoft.com/office/drawing/2014/main" id="{6734BD89-B98D-DE41-90BE-464536171F27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5104085" y="1663113"/>
            <a:ext cx="3180340" cy="412313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16" name="Plassholder for tekst 2">
            <a:extLst>
              <a:ext uri="{FF2B5EF4-FFF2-40B4-BE49-F238E27FC236}">
                <a16:creationId xmlns:a16="http://schemas.microsoft.com/office/drawing/2014/main" id="{14C299F3-EBF7-5845-8899-1CB3ADD25441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933062" y="5897754"/>
            <a:ext cx="3180340" cy="84253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167" b="0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7" name="Plassholder for tekst 2">
            <a:extLst>
              <a:ext uri="{FF2B5EF4-FFF2-40B4-BE49-F238E27FC236}">
                <a16:creationId xmlns:a16="http://schemas.microsoft.com/office/drawing/2014/main" id="{F32FF0DB-02E2-8B4A-BD32-6FCA575CD16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096021" y="5897754"/>
            <a:ext cx="3180340" cy="84253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167" b="0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8" name="Plassholder for tekst 2">
            <a:extLst>
              <a:ext uri="{FF2B5EF4-FFF2-40B4-BE49-F238E27FC236}">
                <a16:creationId xmlns:a16="http://schemas.microsoft.com/office/drawing/2014/main" id="{4E583165-97B3-D547-8704-69E1D08987E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432439" y="5897754"/>
            <a:ext cx="3180339" cy="84253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167" b="0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1130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05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052E82-EB99-FD45-8415-C772F4506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0DC4C49-85AA-2844-9BCA-18E3AE6E3B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1297" y="1662273"/>
            <a:ext cx="5757109" cy="483482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53090CC-3BD7-2E45-AADA-F68E1F8680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7732" y="1662273"/>
            <a:ext cx="5757109" cy="483482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83685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abell 7">
            <a:extLst>
              <a:ext uri="{FF2B5EF4-FFF2-40B4-BE49-F238E27FC236}">
                <a16:creationId xmlns:a16="http://schemas.microsoft.com/office/drawing/2014/main" id="{E1C0DE98-4471-BC49-B5E8-6FF02864CA8A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45452" y="1657804"/>
            <a:ext cx="11669389" cy="4857499"/>
          </a:xfrm>
          <a:noFill/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nb-NO"/>
              <a:t>Klikk ikonet for å legge til en tabell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823E96D4-9638-A448-A016-BC0FA32BC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15130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573F96EF-165D-5E40-93F5-643C7A2740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24503" y="2913878"/>
            <a:ext cx="5897134" cy="1422709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1DB11937-7473-CD41-AE0D-E6975DC4C999}"/>
              </a:ext>
            </a:extLst>
          </p:cNvPr>
          <p:cNvSpPr/>
          <p:nvPr userDrawn="1"/>
        </p:nvSpPr>
        <p:spPr>
          <a:xfrm>
            <a:off x="11113181" y="7013965"/>
            <a:ext cx="1532852" cy="365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667"/>
          </a:p>
        </p:txBody>
      </p:sp>
    </p:spTree>
    <p:extLst>
      <p:ext uri="{BB962C8B-B14F-4D97-AF65-F5344CB8AC3E}">
        <p14:creationId xmlns:p14="http://schemas.microsoft.com/office/powerpoint/2010/main" val="3228157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67B8-3A0A-41EF-ADAD-50BCA2693984}" type="datetime1">
              <a:rPr lang="nn-NO" altLang="nb-NO" smtClean="0"/>
              <a:pPr/>
              <a:t>02.07.2025</a:t>
            </a:fld>
            <a:endParaRPr lang="nb-NO" alt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2BA8-0DE0-4E25-852B-48E23FB116DE}" type="slidenum">
              <a:rPr lang="nb-NO" altLang="nb-NO" smtClean="0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897488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Gill Sans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ill Sans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" pitchFamily="1" charset="0"/>
                <a:ea typeface="ヒラギノ角ゴ ProN W3" pitchFamily="1" charset="-128"/>
              </a:defRPr>
            </a:lvl1pPr>
          </a:lstStyle>
          <a:p>
            <a:fld id="{5DD64513-D0C6-4B3C-B6B8-E6C75E7AEDD7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792124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696FDD05-D115-2A43-A326-A5AD0A42E6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039" b="3123"/>
          <a:stretch/>
        </p:blipFill>
        <p:spPr>
          <a:xfrm>
            <a:off x="0" y="2"/>
            <a:ext cx="13546138" cy="6852881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A10CB8D8-EB37-474D-B1EA-2F6FA3301382}"/>
              </a:ext>
            </a:extLst>
          </p:cNvPr>
          <p:cNvSpPr/>
          <p:nvPr userDrawn="1"/>
        </p:nvSpPr>
        <p:spPr>
          <a:xfrm>
            <a:off x="0" y="656685"/>
            <a:ext cx="6665691" cy="1635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667"/>
              <a:t> 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A967EFC-2386-C848-94FD-3267A9003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23" y="950926"/>
            <a:ext cx="5521771" cy="492701"/>
          </a:xfrm>
        </p:spPr>
        <p:txBody>
          <a:bodyPr anchor="t" anchorCtr="0">
            <a:normAutofit/>
          </a:bodyPr>
          <a:lstStyle>
            <a:lvl1pPr>
              <a:defRPr sz="2333" b="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660EFD1-F55C-054C-B77B-279F33B1C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5523" y="1477351"/>
            <a:ext cx="5521771" cy="492701"/>
          </a:xfrm>
        </p:spPr>
        <p:txBody>
          <a:bodyPr>
            <a:normAutofit/>
          </a:bodyPr>
          <a:lstStyle>
            <a:lvl1pPr marL="0" indent="0">
              <a:buNone/>
              <a:defRPr sz="2333" b="1">
                <a:solidFill>
                  <a:schemeClr val="tx1"/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44997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05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3FB120-643A-A24D-BFE1-F3302CC96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789" y="764773"/>
            <a:ext cx="11795052" cy="517323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CBA6BE2-05BD-6D46-A793-A98BB3D00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297" y="1660293"/>
            <a:ext cx="11683544" cy="491951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834379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>
            <a:extLst>
              <a:ext uri="{FF2B5EF4-FFF2-40B4-BE49-F238E27FC236}">
                <a16:creationId xmlns:a16="http://schemas.microsoft.com/office/drawing/2014/main" id="{0036BD24-B0F0-1841-874B-509EC4502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39" y="764773"/>
            <a:ext cx="11683544" cy="517323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ilde 2">
            <a:extLst>
              <a:ext uri="{FF2B5EF4-FFF2-40B4-BE49-F238E27FC236}">
                <a16:creationId xmlns:a16="http://schemas.microsoft.com/office/drawing/2014/main" id="{313A1464-3617-1D47-8839-E044226372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41125" y="1663113"/>
            <a:ext cx="3180340" cy="412313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9C9CB362-F1F7-E241-8EB4-F17890CD5FF2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9440501" y="1663113"/>
            <a:ext cx="3180340" cy="412313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13" name="Plassholder for bilde 2">
            <a:extLst>
              <a:ext uri="{FF2B5EF4-FFF2-40B4-BE49-F238E27FC236}">
                <a16:creationId xmlns:a16="http://schemas.microsoft.com/office/drawing/2014/main" id="{6734BD89-B98D-DE41-90BE-464536171F27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5104085" y="1663113"/>
            <a:ext cx="3180340" cy="412313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16" name="Plassholder for tekst 2">
            <a:extLst>
              <a:ext uri="{FF2B5EF4-FFF2-40B4-BE49-F238E27FC236}">
                <a16:creationId xmlns:a16="http://schemas.microsoft.com/office/drawing/2014/main" id="{14C299F3-EBF7-5845-8899-1CB3ADD25441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933062" y="5897754"/>
            <a:ext cx="3180340" cy="84253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167" b="0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tekst 2">
            <a:extLst>
              <a:ext uri="{FF2B5EF4-FFF2-40B4-BE49-F238E27FC236}">
                <a16:creationId xmlns:a16="http://schemas.microsoft.com/office/drawing/2014/main" id="{F32FF0DB-02E2-8B4A-BD32-6FCA575CD16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096021" y="5897754"/>
            <a:ext cx="3180340" cy="84253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167" b="0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tekst 2">
            <a:extLst>
              <a:ext uri="{FF2B5EF4-FFF2-40B4-BE49-F238E27FC236}">
                <a16:creationId xmlns:a16="http://schemas.microsoft.com/office/drawing/2014/main" id="{4E583165-97B3-D547-8704-69E1D08987E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432439" y="5897754"/>
            <a:ext cx="3180339" cy="84253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167" b="0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89039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05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052E82-EB99-FD45-8415-C772F4506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0DC4C49-85AA-2844-9BCA-18E3AE6E3B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1297" y="1662273"/>
            <a:ext cx="5757109" cy="483482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53090CC-3BD7-2E45-AADA-F68E1F8680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7732" y="1662273"/>
            <a:ext cx="5757109" cy="483482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435610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abell 7">
            <a:extLst>
              <a:ext uri="{FF2B5EF4-FFF2-40B4-BE49-F238E27FC236}">
                <a16:creationId xmlns:a16="http://schemas.microsoft.com/office/drawing/2014/main" id="{E1C0DE98-4471-BC49-B5E8-6FF02864CA8A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45452" y="1657804"/>
            <a:ext cx="11669389" cy="4857499"/>
          </a:xfrm>
          <a:noFill/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nb-NO"/>
              <a:t>Klikk ikonet for å legge til en tabell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823E96D4-9638-A448-A016-BC0FA32BC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7477996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573F96EF-165D-5E40-93F5-643C7A2740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24503" y="2913878"/>
            <a:ext cx="5897134" cy="1422709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1DB11937-7473-CD41-AE0D-E6975DC4C999}"/>
              </a:ext>
            </a:extLst>
          </p:cNvPr>
          <p:cNvSpPr/>
          <p:nvPr userDrawn="1"/>
        </p:nvSpPr>
        <p:spPr>
          <a:xfrm>
            <a:off x="11113181" y="7013965"/>
            <a:ext cx="1532852" cy="365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667"/>
          </a:p>
        </p:txBody>
      </p:sp>
    </p:spTree>
    <p:extLst>
      <p:ext uri="{BB962C8B-B14F-4D97-AF65-F5344CB8AC3E}">
        <p14:creationId xmlns:p14="http://schemas.microsoft.com/office/powerpoint/2010/main" val="13269331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15963" y="2367152"/>
            <a:ext cx="11514217" cy="163336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031923" y="4318005"/>
            <a:ext cx="9482297" cy="19473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7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3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4AA0-7C13-494F-97CA-3A8119EBCD4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02.07.2025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6120A-6D38-4DFF-B7DC-543F10D50BB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7963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4AA0-7C13-494F-97CA-3A8119EBCD4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02.07.2025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6120A-6D38-4DFF-B7DC-543F10D50BB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0763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70053" y="4896567"/>
            <a:ext cx="11514217" cy="1513417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70053" y="3229684"/>
            <a:ext cx="11514217" cy="16668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795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38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1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397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477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556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636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4AA0-7C13-494F-97CA-3A8119EBCD4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02.07.2025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6120A-6D38-4DFF-B7DC-543F10D50BB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3822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77310" y="1778007"/>
            <a:ext cx="5982877" cy="5028848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885960" y="1778007"/>
            <a:ext cx="5982877" cy="5028848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4AA0-7C13-494F-97CA-3A8119EBCD4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02.07.2025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6120A-6D38-4DFF-B7DC-543F10D50BB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5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053" y="4896610"/>
            <a:ext cx="11514217" cy="1513417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0053" y="3229684"/>
            <a:ext cx="11514217" cy="1666874"/>
          </a:xfrm>
        </p:spPr>
        <p:txBody>
          <a:bodyPr anchor="b"/>
          <a:lstStyle>
            <a:lvl1pPr marL="0" indent="0">
              <a:buNone/>
              <a:defRPr sz="2200"/>
            </a:lvl1pPr>
            <a:lvl2pPr marL="507762" indent="0">
              <a:buNone/>
              <a:defRPr sz="2000"/>
            </a:lvl2pPr>
            <a:lvl3pPr marL="1015525" indent="0">
              <a:buNone/>
              <a:defRPr sz="1800"/>
            </a:lvl3pPr>
            <a:lvl4pPr marL="1523287" indent="0">
              <a:buNone/>
              <a:defRPr sz="1600"/>
            </a:lvl4pPr>
            <a:lvl5pPr marL="2031050" indent="0">
              <a:buNone/>
              <a:defRPr sz="1600"/>
            </a:lvl5pPr>
            <a:lvl6pPr marL="2538812" indent="0">
              <a:buNone/>
              <a:defRPr sz="1600"/>
            </a:lvl6pPr>
            <a:lvl7pPr marL="3046574" indent="0">
              <a:buNone/>
              <a:defRPr sz="1600"/>
            </a:lvl7pPr>
            <a:lvl8pPr marL="3554312" indent="0">
              <a:buNone/>
              <a:defRPr sz="1600"/>
            </a:lvl8pPr>
            <a:lvl9pPr marL="4062094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Gill Sans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ill Sans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" pitchFamily="1" charset="0"/>
                <a:ea typeface="ヒラギノ角ゴ ProN W3" pitchFamily="1" charset="-128"/>
              </a:defRPr>
            </a:lvl1pPr>
          </a:lstStyle>
          <a:p>
            <a:fld id="{E76B0757-27AB-4640-8D78-878B9A922F61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527158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77310" y="1705681"/>
            <a:ext cx="5985230" cy="71084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7957" indent="0">
              <a:buNone/>
              <a:defRPr sz="2200" b="1"/>
            </a:lvl2pPr>
            <a:lvl3pPr marL="1015915" indent="0">
              <a:buNone/>
              <a:defRPr sz="2000" b="1"/>
            </a:lvl3pPr>
            <a:lvl4pPr marL="1523872" indent="0">
              <a:buNone/>
              <a:defRPr sz="1800" b="1"/>
            </a:lvl4pPr>
            <a:lvl5pPr marL="2031830" indent="0">
              <a:buNone/>
              <a:defRPr sz="1800" b="1"/>
            </a:lvl5pPr>
            <a:lvl6pPr marL="2539787" indent="0">
              <a:buNone/>
              <a:defRPr sz="1800" b="1"/>
            </a:lvl6pPr>
            <a:lvl7pPr marL="3047744" indent="0">
              <a:buNone/>
              <a:defRPr sz="1800" b="1"/>
            </a:lvl7pPr>
            <a:lvl8pPr marL="3555698" indent="0">
              <a:buNone/>
              <a:defRPr sz="1800" b="1"/>
            </a:lvl8pPr>
            <a:lvl9pPr marL="4063654" indent="0">
              <a:buNone/>
              <a:defRPr sz="18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77310" y="2416528"/>
            <a:ext cx="5985230" cy="439032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881264" y="1705681"/>
            <a:ext cx="5987581" cy="71084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7957" indent="0">
              <a:buNone/>
              <a:defRPr sz="2200" b="1"/>
            </a:lvl2pPr>
            <a:lvl3pPr marL="1015915" indent="0">
              <a:buNone/>
              <a:defRPr sz="2000" b="1"/>
            </a:lvl3pPr>
            <a:lvl4pPr marL="1523872" indent="0">
              <a:buNone/>
              <a:defRPr sz="1800" b="1"/>
            </a:lvl4pPr>
            <a:lvl5pPr marL="2031830" indent="0">
              <a:buNone/>
              <a:defRPr sz="1800" b="1"/>
            </a:lvl5pPr>
            <a:lvl6pPr marL="2539787" indent="0">
              <a:buNone/>
              <a:defRPr sz="1800" b="1"/>
            </a:lvl6pPr>
            <a:lvl7pPr marL="3047744" indent="0">
              <a:buNone/>
              <a:defRPr sz="1800" b="1"/>
            </a:lvl7pPr>
            <a:lvl8pPr marL="3555698" indent="0">
              <a:buNone/>
              <a:defRPr sz="1800" b="1"/>
            </a:lvl8pPr>
            <a:lvl9pPr marL="4063654" indent="0">
              <a:buNone/>
              <a:defRPr sz="18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881264" y="2416528"/>
            <a:ext cx="5987581" cy="439032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4AA0-7C13-494F-97CA-3A8119EBCD4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02.07.2025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6120A-6D38-4DFF-B7DC-543F10D50BB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0303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4AA0-7C13-494F-97CA-3A8119EBCD4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02.07.2025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6120A-6D38-4DFF-B7DC-543F10D50BB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7102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4AA0-7C13-494F-97CA-3A8119EBCD4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02.07.2025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6120A-6D38-4DFF-B7DC-543F10D50BB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603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77315" y="303397"/>
            <a:ext cx="4456586" cy="129116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296174" y="303402"/>
            <a:ext cx="7572668" cy="650345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77315" y="1594558"/>
            <a:ext cx="4456586" cy="5212292"/>
          </a:xfrm>
        </p:spPr>
        <p:txBody>
          <a:bodyPr/>
          <a:lstStyle>
            <a:lvl1pPr marL="0" indent="0">
              <a:buNone/>
              <a:defRPr sz="1600"/>
            </a:lvl1pPr>
            <a:lvl2pPr marL="507957" indent="0">
              <a:buNone/>
              <a:defRPr sz="1300"/>
            </a:lvl2pPr>
            <a:lvl3pPr marL="1015915" indent="0">
              <a:buNone/>
              <a:defRPr sz="1100"/>
            </a:lvl3pPr>
            <a:lvl4pPr marL="1523872" indent="0">
              <a:buNone/>
              <a:defRPr sz="1000"/>
            </a:lvl4pPr>
            <a:lvl5pPr marL="2031830" indent="0">
              <a:buNone/>
              <a:defRPr sz="1000"/>
            </a:lvl5pPr>
            <a:lvl6pPr marL="2539787" indent="0">
              <a:buNone/>
              <a:defRPr sz="1000"/>
            </a:lvl6pPr>
            <a:lvl7pPr marL="3047744" indent="0">
              <a:buNone/>
              <a:defRPr sz="1000"/>
            </a:lvl7pPr>
            <a:lvl8pPr marL="3555698" indent="0">
              <a:buNone/>
              <a:defRPr sz="1000"/>
            </a:lvl8pPr>
            <a:lvl9pPr marL="4063654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4AA0-7C13-494F-97CA-3A8119EBCD4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02.07.2025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6120A-6D38-4DFF-B7DC-543F10D50BB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5917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655139" y="5334006"/>
            <a:ext cx="8127683" cy="62970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655139" y="680861"/>
            <a:ext cx="8127683" cy="4572000"/>
          </a:xfrm>
        </p:spPr>
        <p:txBody>
          <a:bodyPr/>
          <a:lstStyle>
            <a:lvl1pPr marL="0" indent="0">
              <a:buNone/>
              <a:defRPr sz="3600"/>
            </a:lvl1pPr>
            <a:lvl2pPr marL="507957" indent="0">
              <a:buNone/>
              <a:defRPr sz="3100"/>
            </a:lvl2pPr>
            <a:lvl3pPr marL="1015915" indent="0">
              <a:buNone/>
              <a:defRPr sz="2700"/>
            </a:lvl3pPr>
            <a:lvl4pPr marL="1523872" indent="0">
              <a:buNone/>
              <a:defRPr sz="2200"/>
            </a:lvl4pPr>
            <a:lvl5pPr marL="2031830" indent="0">
              <a:buNone/>
              <a:defRPr sz="2200"/>
            </a:lvl5pPr>
            <a:lvl6pPr marL="2539787" indent="0">
              <a:buNone/>
              <a:defRPr sz="2200"/>
            </a:lvl6pPr>
            <a:lvl7pPr marL="3047744" indent="0">
              <a:buNone/>
              <a:defRPr sz="2200"/>
            </a:lvl7pPr>
            <a:lvl8pPr marL="3555698" indent="0">
              <a:buNone/>
              <a:defRPr sz="2200"/>
            </a:lvl8pPr>
            <a:lvl9pPr marL="4063654" indent="0">
              <a:buNone/>
              <a:defRPr sz="22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655139" y="5963715"/>
            <a:ext cx="8127683" cy="894291"/>
          </a:xfrm>
        </p:spPr>
        <p:txBody>
          <a:bodyPr/>
          <a:lstStyle>
            <a:lvl1pPr marL="0" indent="0">
              <a:buNone/>
              <a:defRPr sz="1600"/>
            </a:lvl1pPr>
            <a:lvl2pPr marL="507957" indent="0">
              <a:buNone/>
              <a:defRPr sz="1300"/>
            </a:lvl2pPr>
            <a:lvl3pPr marL="1015915" indent="0">
              <a:buNone/>
              <a:defRPr sz="1100"/>
            </a:lvl3pPr>
            <a:lvl4pPr marL="1523872" indent="0">
              <a:buNone/>
              <a:defRPr sz="1000"/>
            </a:lvl4pPr>
            <a:lvl5pPr marL="2031830" indent="0">
              <a:buNone/>
              <a:defRPr sz="1000"/>
            </a:lvl5pPr>
            <a:lvl6pPr marL="2539787" indent="0">
              <a:buNone/>
              <a:defRPr sz="1000"/>
            </a:lvl6pPr>
            <a:lvl7pPr marL="3047744" indent="0">
              <a:buNone/>
              <a:defRPr sz="1000"/>
            </a:lvl7pPr>
            <a:lvl8pPr marL="3555698" indent="0">
              <a:buNone/>
              <a:defRPr sz="1000"/>
            </a:lvl8pPr>
            <a:lvl9pPr marL="4063654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4AA0-7C13-494F-97CA-3A8119EBCD4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02.07.2025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6120A-6D38-4DFF-B7DC-543F10D50BB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8658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4AA0-7C13-494F-97CA-3A8119EBCD4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02.07.2025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6120A-6D38-4DFF-B7DC-543F10D50BB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1381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9820950" y="305156"/>
            <a:ext cx="3047881" cy="6501694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77313" y="305156"/>
            <a:ext cx="8917875" cy="6501694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4AA0-7C13-494F-97CA-3A8119EBCD4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02.07.2025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6120A-6D38-4DFF-B7DC-543F10D50BB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8055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696FDD05-D115-2A43-A326-A5AD0A42E6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039" b="3123"/>
          <a:stretch/>
        </p:blipFill>
        <p:spPr>
          <a:xfrm>
            <a:off x="0" y="1"/>
            <a:ext cx="13546138" cy="6852881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A10CB8D8-EB37-474D-B1EA-2F6FA3301382}"/>
              </a:ext>
            </a:extLst>
          </p:cNvPr>
          <p:cNvSpPr/>
          <p:nvPr userDrawn="1"/>
        </p:nvSpPr>
        <p:spPr>
          <a:xfrm>
            <a:off x="0" y="656684"/>
            <a:ext cx="6665690" cy="1635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556"/>
              <a:t> 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A967EFC-2386-C848-94FD-3267A9003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22" y="950925"/>
            <a:ext cx="5521771" cy="492701"/>
          </a:xfrm>
        </p:spPr>
        <p:txBody>
          <a:bodyPr anchor="t" anchorCtr="0">
            <a:normAutofit/>
          </a:bodyPr>
          <a:lstStyle>
            <a:lvl1pPr>
              <a:defRPr sz="3111" b="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660EFD1-F55C-054C-B77B-279F33B1C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5522" y="1477350"/>
            <a:ext cx="5521771" cy="492701"/>
          </a:xfrm>
        </p:spPr>
        <p:txBody>
          <a:bodyPr>
            <a:normAutofit/>
          </a:bodyPr>
          <a:lstStyle>
            <a:lvl1pPr marL="0" indent="0">
              <a:buNone/>
              <a:defRPr sz="3111" b="1">
                <a:solidFill>
                  <a:schemeClr val="tx1"/>
                </a:solidFill>
              </a:defRPr>
            </a:lvl1pPr>
            <a:lvl2pPr marL="507995" indent="0">
              <a:buNone/>
              <a:defRPr sz="2222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23709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3FB120-643A-A24D-BFE1-F3302CC96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789" y="764773"/>
            <a:ext cx="11795052" cy="517323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CBA6BE2-05BD-6D46-A793-A98BB3D00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297" y="1660293"/>
            <a:ext cx="11683544" cy="491951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7401816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>
            <a:extLst>
              <a:ext uri="{FF2B5EF4-FFF2-40B4-BE49-F238E27FC236}">
                <a16:creationId xmlns:a16="http://schemas.microsoft.com/office/drawing/2014/main" id="{0036BD24-B0F0-1841-874B-509EC4502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39" y="764773"/>
            <a:ext cx="11683544" cy="517323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ilde 2">
            <a:extLst>
              <a:ext uri="{FF2B5EF4-FFF2-40B4-BE49-F238E27FC236}">
                <a16:creationId xmlns:a16="http://schemas.microsoft.com/office/drawing/2014/main" id="{313A1464-3617-1D47-8839-E044226372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41125" y="1663112"/>
            <a:ext cx="3180339" cy="4123131"/>
          </a:xfrm>
        </p:spPr>
        <p:txBody>
          <a:bodyPr>
            <a:normAutofit/>
          </a:bodyPr>
          <a:lstStyle>
            <a:lvl1pPr marL="0" indent="0">
              <a:buNone/>
              <a:defRPr sz="2667"/>
            </a:lvl1pPr>
            <a:lvl2pPr marL="507995" indent="0">
              <a:buNone/>
              <a:defRPr sz="3111"/>
            </a:lvl2pPr>
            <a:lvl3pPr marL="1015990" indent="0">
              <a:buNone/>
              <a:defRPr sz="2667"/>
            </a:lvl3pPr>
            <a:lvl4pPr marL="1523985" indent="0">
              <a:buNone/>
              <a:defRPr sz="2222"/>
            </a:lvl4pPr>
            <a:lvl5pPr marL="2031980" indent="0">
              <a:buNone/>
              <a:defRPr sz="2222"/>
            </a:lvl5pPr>
            <a:lvl6pPr marL="2539975" indent="0">
              <a:buNone/>
              <a:defRPr sz="2222"/>
            </a:lvl6pPr>
            <a:lvl7pPr marL="3047970" indent="0">
              <a:buNone/>
              <a:defRPr sz="2222"/>
            </a:lvl7pPr>
            <a:lvl8pPr marL="3555964" indent="0">
              <a:buNone/>
              <a:defRPr sz="2222"/>
            </a:lvl8pPr>
            <a:lvl9pPr marL="4063959" indent="0">
              <a:buNone/>
              <a:defRPr sz="2222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9C9CB362-F1F7-E241-8EB4-F17890CD5FF2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9440501" y="1663112"/>
            <a:ext cx="3180339" cy="4123131"/>
          </a:xfrm>
        </p:spPr>
        <p:txBody>
          <a:bodyPr>
            <a:normAutofit/>
          </a:bodyPr>
          <a:lstStyle>
            <a:lvl1pPr marL="0" indent="0">
              <a:buNone/>
              <a:defRPr sz="2667"/>
            </a:lvl1pPr>
            <a:lvl2pPr marL="507995" indent="0">
              <a:buNone/>
              <a:defRPr sz="3111"/>
            </a:lvl2pPr>
            <a:lvl3pPr marL="1015990" indent="0">
              <a:buNone/>
              <a:defRPr sz="2667"/>
            </a:lvl3pPr>
            <a:lvl4pPr marL="1523985" indent="0">
              <a:buNone/>
              <a:defRPr sz="2222"/>
            </a:lvl4pPr>
            <a:lvl5pPr marL="2031980" indent="0">
              <a:buNone/>
              <a:defRPr sz="2222"/>
            </a:lvl5pPr>
            <a:lvl6pPr marL="2539975" indent="0">
              <a:buNone/>
              <a:defRPr sz="2222"/>
            </a:lvl6pPr>
            <a:lvl7pPr marL="3047970" indent="0">
              <a:buNone/>
              <a:defRPr sz="2222"/>
            </a:lvl7pPr>
            <a:lvl8pPr marL="3555964" indent="0">
              <a:buNone/>
              <a:defRPr sz="2222"/>
            </a:lvl8pPr>
            <a:lvl9pPr marL="4063959" indent="0">
              <a:buNone/>
              <a:defRPr sz="2222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13" name="Plassholder for bilde 2">
            <a:extLst>
              <a:ext uri="{FF2B5EF4-FFF2-40B4-BE49-F238E27FC236}">
                <a16:creationId xmlns:a16="http://schemas.microsoft.com/office/drawing/2014/main" id="{6734BD89-B98D-DE41-90BE-464536171F27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5104085" y="1663112"/>
            <a:ext cx="3180339" cy="4123131"/>
          </a:xfrm>
        </p:spPr>
        <p:txBody>
          <a:bodyPr>
            <a:normAutofit/>
          </a:bodyPr>
          <a:lstStyle>
            <a:lvl1pPr marL="0" indent="0">
              <a:buNone/>
              <a:defRPr sz="2667"/>
            </a:lvl1pPr>
            <a:lvl2pPr marL="507995" indent="0">
              <a:buNone/>
              <a:defRPr sz="3111"/>
            </a:lvl2pPr>
            <a:lvl3pPr marL="1015990" indent="0">
              <a:buNone/>
              <a:defRPr sz="2667"/>
            </a:lvl3pPr>
            <a:lvl4pPr marL="1523985" indent="0">
              <a:buNone/>
              <a:defRPr sz="2222"/>
            </a:lvl4pPr>
            <a:lvl5pPr marL="2031980" indent="0">
              <a:buNone/>
              <a:defRPr sz="2222"/>
            </a:lvl5pPr>
            <a:lvl6pPr marL="2539975" indent="0">
              <a:buNone/>
              <a:defRPr sz="2222"/>
            </a:lvl6pPr>
            <a:lvl7pPr marL="3047970" indent="0">
              <a:buNone/>
              <a:defRPr sz="2222"/>
            </a:lvl7pPr>
            <a:lvl8pPr marL="3555964" indent="0">
              <a:buNone/>
              <a:defRPr sz="2222"/>
            </a:lvl8pPr>
            <a:lvl9pPr marL="4063959" indent="0">
              <a:buNone/>
              <a:defRPr sz="2222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16" name="Plassholder for tekst 2">
            <a:extLst>
              <a:ext uri="{FF2B5EF4-FFF2-40B4-BE49-F238E27FC236}">
                <a16:creationId xmlns:a16="http://schemas.microsoft.com/office/drawing/2014/main" id="{14C299F3-EBF7-5845-8899-1CB3ADD25441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933062" y="5897754"/>
            <a:ext cx="3180339" cy="84253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56" b="0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7" name="Plassholder for tekst 2">
            <a:extLst>
              <a:ext uri="{FF2B5EF4-FFF2-40B4-BE49-F238E27FC236}">
                <a16:creationId xmlns:a16="http://schemas.microsoft.com/office/drawing/2014/main" id="{F32FF0DB-02E2-8B4A-BD32-6FCA575CD16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096022" y="5897754"/>
            <a:ext cx="3180339" cy="84253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56" b="0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8" name="Plassholder for tekst 2">
            <a:extLst>
              <a:ext uri="{FF2B5EF4-FFF2-40B4-BE49-F238E27FC236}">
                <a16:creationId xmlns:a16="http://schemas.microsoft.com/office/drawing/2014/main" id="{4E583165-97B3-D547-8704-69E1D08987E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432439" y="5897754"/>
            <a:ext cx="3180338" cy="84253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56" b="0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93878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10" y="2370721"/>
            <a:ext cx="5982877" cy="443618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5960" y="2370721"/>
            <a:ext cx="5982877" cy="443618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Gill Sans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ill Sans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" pitchFamily="1" charset="0"/>
                <a:ea typeface="ヒラギノ角ゴ ProN W3" pitchFamily="1" charset="-128"/>
              </a:defRPr>
            </a:lvl1pPr>
          </a:lstStyle>
          <a:p>
            <a:fld id="{4CF2C80C-8E08-4ECE-9E16-72E275D63EBC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7755328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052E82-EB99-FD45-8415-C772F4506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0DC4C49-85AA-2844-9BCA-18E3AE6E3B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1297" y="1662273"/>
            <a:ext cx="5757109" cy="483482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53090CC-3BD7-2E45-AADA-F68E1F8680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7732" y="1662273"/>
            <a:ext cx="5757109" cy="483482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9319390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abell 7">
            <a:extLst>
              <a:ext uri="{FF2B5EF4-FFF2-40B4-BE49-F238E27FC236}">
                <a16:creationId xmlns:a16="http://schemas.microsoft.com/office/drawing/2014/main" id="{E1C0DE98-4471-BC49-B5E8-6FF02864CA8A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45451" y="1657803"/>
            <a:ext cx="11669389" cy="4857499"/>
          </a:xfrm>
          <a:noFill/>
        </p:spPr>
        <p:txBody>
          <a:bodyPr>
            <a:normAutofit/>
          </a:bodyPr>
          <a:lstStyle>
            <a:lvl1pPr>
              <a:defRPr sz="1333"/>
            </a:lvl1pPr>
          </a:lstStyle>
          <a:p>
            <a:r>
              <a:rPr lang="nb-NO"/>
              <a:t>Klikk ikonet for å legge til en tabell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823E96D4-9638-A448-A016-BC0FA32BC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6815177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573F96EF-165D-5E40-93F5-643C7A2740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24502" y="2913877"/>
            <a:ext cx="5897134" cy="1422709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1DB11937-7473-CD41-AE0D-E6975DC4C999}"/>
              </a:ext>
            </a:extLst>
          </p:cNvPr>
          <p:cNvSpPr/>
          <p:nvPr userDrawn="1"/>
        </p:nvSpPr>
        <p:spPr>
          <a:xfrm>
            <a:off x="11113181" y="7013965"/>
            <a:ext cx="1532852" cy="365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556"/>
          </a:p>
        </p:txBody>
      </p:sp>
    </p:spTree>
    <p:extLst>
      <p:ext uri="{BB962C8B-B14F-4D97-AF65-F5344CB8AC3E}">
        <p14:creationId xmlns:p14="http://schemas.microsoft.com/office/powerpoint/2010/main" val="3772233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07" y="305153"/>
            <a:ext cx="12191524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07" y="1705681"/>
            <a:ext cx="5985230" cy="71084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7762" indent="0">
              <a:buNone/>
              <a:defRPr sz="2200" b="1"/>
            </a:lvl2pPr>
            <a:lvl3pPr marL="1015525" indent="0">
              <a:buNone/>
              <a:defRPr sz="2000" b="1"/>
            </a:lvl3pPr>
            <a:lvl4pPr marL="1523287" indent="0">
              <a:buNone/>
              <a:defRPr sz="1800" b="1"/>
            </a:lvl4pPr>
            <a:lvl5pPr marL="2031050" indent="0">
              <a:buNone/>
              <a:defRPr sz="1800" b="1"/>
            </a:lvl5pPr>
            <a:lvl6pPr marL="2538812" indent="0">
              <a:buNone/>
              <a:defRPr sz="1800" b="1"/>
            </a:lvl6pPr>
            <a:lvl7pPr marL="3046574" indent="0">
              <a:buNone/>
              <a:defRPr sz="1800" b="1"/>
            </a:lvl7pPr>
            <a:lvl8pPr marL="3554312" indent="0">
              <a:buNone/>
              <a:defRPr sz="1800" b="1"/>
            </a:lvl8pPr>
            <a:lvl9pPr marL="4062094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07" y="2416528"/>
            <a:ext cx="5985230" cy="439032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1319" y="1705681"/>
            <a:ext cx="5987581" cy="71084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7762" indent="0">
              <a:buNone/>
              <a:defRPr sz="2200" b="1"/>
            </a:lvl2pPr>
            <a:lvl3pPr marL="1015525" indent="0">
              <a:buNone/>
              <a:defRPr sz="2000" b="1"/>
            </a:lvl3pPr>
            <a:lvl4pPr marL="1523287" indent="0">
              <a:buNone/>
              <a:defRPr sz="1800" b="1"/>
            </a:lvl4pPr>
            <a:lvl5pPr marL="2031050" indent="0">
              <a:buNone/>
              <a:defRPr sz="1800" b="1"/>
            </a:lvl5pPr>
            <a:lvl6pPr marL="2538812" indent="0">
              <a:buNone/>
              <a:defRPr sz="1800" b="1"/>
            </a:lvl6pPr>
            <a:lvl7pPr marL="3046574" indent="0">
              <a:buNone/>
              <a:defRPr sz="1800" b="1"/>
            </a:lvl7pPr>
            <a:lvl8pPr marL="3554312" indent="0">
              <a:buNone/>
              <a:defRPr sz="1800" b="1"/>
            </a:lvl8pPr>
            <a:lvl9pPr marL="4062094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81319" y="2416528"/>
            <a:ext cx="5987581" cy="439032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Gill Sans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ill Sans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" pitchFamily="1" charset="0"/>
                <a:ea typeface="ヒラギノ角ゴ ProN W3" pitchFamily="1" charset="-128"/>
              </a:defRPr>
            </a:lvl1pPr>
          </a:lstStyle>
          <a:p>
            <a:fld id="{E9E6DF53-1E2F-49B8-B2DD-C3FC2CBF6AEA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874716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Gill Sans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ill Sans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" pitchFamily="1" charset="0"/>
                <a:ea typeface="ヒラギノ角ゴ ProN W3" pitchFamily="1" charset="-128"/>
              </a:defRPr>
            </a:lvl1pPr>
          </a:lstStyle>
          <a:p>
            <a:fld id="{F98E3467-73F4-495A-A236-E70C4AC21CC6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299669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Gill Sans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ill Sans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" pitchFamily="1" charset="0"/>
                <a:ea typeface="ヒラギノ角ゴ ProN W3" pitchFamily="1" charset="-128"/>
              </a:defRPr>
            </a:lvl1pPr>
          </a:lstStyle>
          <a:p>
            <a:fld id="{A4E7D024-CF1C-4EC6-875E-EB5CEBF460A9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790807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15" y="303397"/>
            <a:ext cx="4456586" cy="129116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6164" y="303443"/>
            <a:ext cx="7572667" cy="650345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15" y="1594556"/>
            <a:ext cx="4456586" cy="5212292"/>
          </a:xfrm>
        </p:spPr>
        <p:txBody>
          <a:bodyPr/>
          <a:lstStyle>
            <a:lvl1pPr marL="0" indent="0">
              <a:buNone/>
              <a:defRPr sz="1600"/>
            </a:lvl1pPr>
            <a:lvl2pPr marL="507762" indent="0">
              <a:buNone/>
              <a:defRPr sz="1300"/>
            </a:lvl2pPr>
            <a:lvl3pPr marL="1015525" indent="0">
              <a:buNone/>
              <a:defRPr sz="1100"/>
            </a:lvl3pPr>
            <a:lvl4pPr marL="1523287" indent="0">
              <a:buNone/>
              <a:defRPr sz="1000"/>
            </a:lvl4pPr>
            <a:lvl5pPr marL="2031050" indent="0">
              <a:buNone/>
              <a:defRPr sz="1000"/>
            </a:lvl5pPr>
            <a:lvl6pPr marL="2538812" indent="0">
              <a:buNone/>
              <a:defRPr sz="1000"/>
            </a:lvl6pPr>
            <a:lvl7pPr marL="3046574" indent="0">
              <a:buNone/>
              <a:defRPr sz="1000"/>
            </a:lvl7pPr>
            <a:lvl8pPr marL="3554312" indent="0">
              <a:buNone/>
              <a:defRPr sz="1000"/>
            </a:lvl8pPr>
            <a:lvl9pPr marL="406209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Gill Sans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ill Sans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" pitchFamily="1" charset="0"/>
                <a:ea typeface="ヒラギノ角ゴ ProN W3" pitchFamily="1" charset="-128"/>
              </a:defRPr>
            </a:lvl1pPr>
          </a:lstStyle>
          <a:p>
            <a:fld id="{3EAFA43A-C096-457C-A8F1-8043703D8DD2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035676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5139" y="5334006"/>
            <a:ext cx="8127683" cy="62970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55139" y="680861"/>
            <a:ext cx="8127683" cy="4572000"/>
          </a:xfrm>
        </p:spPr>
        <p:txBody>
          <a:bodyPr/>
          <a:lstStyle>
            <a:lvl1pPr marL="0" indent="0">
              <a:buNone/>
              <a:defRPr sz="3600"/>
            </a:lvl1pPr>
            <a:lvl2pPr marL="507762" indent="0">
              <a:buNone/>
              <a:defRPr sz="3100"/>
            </a:lvl2pPr>
            <a:lvl3pPr marL="1015525" indent="0">
              <a:buNone/>
              <a:defRPr sz="2700"/>
            </a:lvl3pPr>
            <a:lvl4pPr marL="1523287" indent="0">
              <a:buNone/>
              <a:defRPr sz="2200"/>
            </a:lvl4pPr>
            <a:lvl5pPr marL="2031050" indent="0">
              <a:buNone/>
              <a:defRPr sz="2200"/>
            </a:lvl5pPr>
            <a:lvl6pPr marL="2538812" indent="0">
              <a:buNone/>
              <a:defRPr sz="2200"/>
            </a:lvl6pPr>
            <a:lvl7pPr marL="3046574" indent="0">
              <a:buNone/>
              <a:defRPr sz="2200"/>
            </a:lvl7pPr>
            <a:lvl8pPr marL="3554312" indent="0">
              <a:buNone/>
              <a:defRPr sz="2200"/>
            </a:lvl8pPr>
            <a:lvl9pPr marL="4062094" indent="0">
              <a:buNone/>
              <a:defRPr sz="2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55139" y="5963715"/>
            <a:ext cx="8127683" cy="894291"/>
          </a:xfrm>
        </p:spPr>
        <p:txBody>
          <a:bodyPr/>
          <a:lstStyle>
            <a:lvl1pPr marL="0" indent="0">
              <a:buNone/>
              <a:defRPr sz="1600"/>
            </a:lvl1pPr>
            <a:lvl2pPr marL="507762" indent="0">
              <a:buNone/>
              <a:defRPr sz="1300"/>
            </a:lvl2pPr>
            <a:lvl3pPr marL="1015525" indent="0">
              <a:buNone/>
              <a:defRPr sz="1100"/>
            </a:lvl3pPr>
            <a:lvl4pPr marL="1523287" indent="0">
              <a:buNone/>
              <a:defRPr sz="1000"/>
            </a:lvl4pPr>
            <a:lvl5pPr marL="2031050" indent="0">
              <a:buNone/>
              <a:defRPr sz="1000"/>
            </a:lvl5pPr>
            <a:lvl6pPr marL="2538812" indent="0">
              <a:buNone/>
              <a:defRPr sz="1000"/>
            </a:lvl6pPr>
            <a:lvl7pPr marL="3046574" indent="0">
              <a:buNone/>
              <a:defRPr sz="1000"/>
            </a:lvl7pPr>
            <a:lvl8pPr marL="3554312" indent="0">
              <a:buNone/>
              <a:defRPr sz="1000"/>
            </a:lvl8pPr>
            <a:lvl9pPr marL="406209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Gill Sans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ill Sans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" pitchFamily="1" charset="0"/>
                <a:ea typeface="ヒラギノ角ゴ ProN W3" pitchFamily="1" charset="-128"/>
              </a:defRPr>
            </a:lvl1pPr>
          </a:lstStyle>
          <a:p>
            <a:fld id="{051CF99B-C206-451F-9ED3-5E2DD41195CC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935987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9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7307" y="850900"/>
            <a:ext cx="12191524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1595" tIns="50795" rIns="101595" bIns="5079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307" y="2370138"/>
            <a:ext cx="12191524" cy="443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1595" tIns="50795" rIns="101595" bIns="507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7308" y="6939017"/>
            <a:ext cx="3160061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595" tIns="50795" rIns="101595" bIns="50795" numCol="1" anchor="t" anchorCtr="0" compatLnSpc="1">
            <a:prstTxWarp prst="textNoShape">
              <a:avLst/>
            </a:prstTxWarp>
          </a:bodyPr>
          <a:lstStyle>
            <a:lvl1pPr algn="l">
              <a:defRPr sz="1600">
                <a:solidFill>
                  <a:srgbClr val="000000"/>
                </a:solidFill>
                <a:latin typeface="Arial" charset="0"/>
                <a:ea typeface="+mn-ea"/>
                <a:cs typeface="+mn-cs"/>
                <a:sym typeface="Gill Sans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28971" y="6939017"/>
            <a:ext cx="4288201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595" tIns="50795" rIns="101595" bIns="50795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000000"/>
                </a:solidFill>
                <a:latin typeface="Arial" charset="0"/>
                <a:ea typeface="+mn-ea"/>
                <a:cs typeface="+mn-cs"/>
                <a:sym typeface="Gill Sans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51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708841" y="6939017"/>
            <a:ext cx="3160059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595" tIns="50795" rIns="101595" bIns="50795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fld id="{2C952FE8-91CC-4944-A16F-F5CAB06F9B3E}" type="slidenum">
              <a:rPr lang="nb-NO" altLang="nb-NO"/>
              <a:pPr/>
              <a:t>‹#›</a:t>
            </a:fld>
            <a:endParaRPr lang="nb-NO" altLang="nb-NO"/>
          </a:p>
        </p:txBody>
      </p:sp>
      <p:pic>
        <p:nvPicPr>
          <p:cNvPr id="83975" name="Picture 7" descr="altrgb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467" y="517525"/>
            <a:ext cx="2861622" cy="9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6" name="Picture 8" descr="hbhaukrgb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19" y="288926"/>
            <a:ext cx="288067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753" r:id="rId1"/>
    <p:sldLayoutId id="2147488754" r:id="rId2"/>
    <p:sldLayoutId id="2147488755" r:id="rId3"/>
    <p:sldLayoutId id="2147488756" r:id="rId4"/>
    <p:sldLayoutId id="2147488757" r:id="rId5"/>
    <p:sldLayoutId id="2147488758" r:id="rId6"/>
    <p:sldLayoutId id="2147488759" r:id="rId7"/>
    <p:sldLayoutId id="2147488760" r:id="rId8"/>
    <p:sldLayoutId id="2147488761" r:id="rId9"/>
    <p:sldLayoutId id="2147488762" r:id="rId10"/>
    <p:sldLayoutId id="2147488763" r:id="rId11"/>
    <p:sldLayoutId id="214748876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507762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6pPr>
      <a:lvl7pPr marL="1015525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7pPr>
      <a:lvl8pPr marL="1523287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8pPr>
      <a:lvl9pPr marL="2031050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9pPr>
    </p:titleStyle>
    <p:bodyStyle>
      <a:lvl1pPr marL="379238" indent="-379238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Char char="•"/>
        <a:defRPr sz="36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823526" indent="-315761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Char char="–"/>
        <a:defRPr sz="3100">
          <a:solidFill>
            <a:schemeClr val="tx1"/>
          </a:solidFill>
          <a:latin typeface="+mn-lt"/>
          <a:ea typeface="MS PGothic" pitchFamily="34" charset="-128"/>
        </a:defRPr>
      </a:lvl2pPr>
      <a:lvl3pPr marL="1267832" indent="-252297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Char char="•"/>
        <a:defRPr sz="2700">
          <a:solidFill>
            <a:schemeClr val="tx1"/>
          </a:solidFill>
          <a:latin typeface="+mn-lt"/>
          <a:ea typeface="MS PGothic" pitchFamily="34" charset="-128"/>
        </a:defRPr>
      </a:lvl3pPr>
      <a:lvl4pPr marL="1775587" indent="-252297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Char char="–"/>
        <a:defRPr sz="2200">
          <a:solidFill>
            <a:schemeClr val="tx1"/>
          </a:solidFill>
          <a:latin typeface="+mn-lt"/>
          <a:ea typeface="MS PGothic" pitchFamily="34" charset="-128"/>
        </a:defRPr>
      </a:lvl4pPr>
      <a:lvl5pPr marL="2283350" indent="-252297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Char char="»"/>
        <a:defRPr sz="2200">
          <a:solidFill>
            <a:schemeClr val="tx1"/>
          </a:solidFill>
          <a:latin typeface="+mn-lt"/>
          <a:ea typeface="MS PGothic" pitchFamily="34" charset="-128"/>
        </a:defRPr>
      </a:lvl5pPr>
      <a:lvl6pPr marL="2792681" indent="-253881" algn="l" rtl="0" fontAlgn="base">
        <a:spcBef>
          <a:spcPct val="20000"/>
        </a:spcBef>
        <a:spcAft>
          <a:spcPct val="0"/>
        </a:spcAft>
        <a:buClr>
          <a:srgbClr val="006699"/>
        </a:buClr>
        <a:buChar char="»"/>
        <a:defRPr sz="2200">
          <a:solidFill>
            <a:schemeClr val="tx1"/>
          </a:solidFill>
          <a:latin typeface="+mn-lt"/>
        </a:defRPr>
      </a:lvl6pPr>
      <a:lvl7pPr marL="3300439" indent="-253881" algn="l" rtl="0" fontAlgn="base">
        <a:spcBef>
          <a:spcPct val="20000"/>
        </a:spcBef>
        <a:spcAft>
          <a:spcPct val="0"/>
        </a:spcAft>
        <a:buClr>
          <a:srgbClr val="006699"/>
        </a:buClr>
        <a:buChar char="»"/>
        <a:defRPr sz="2200">
          <a:solidFill>
            <a:schemeClr val="tx1"/>
          </a:solidFill>
          <a:latin typeface="+mn-lt"/>
        </a:defRPr>
      </a:lvl7pPr>
      <a:lvl8pPr marL="3808194" indent="-253881" algn="l" rtl="0" fontAlgn="base">
        <a:spcBef>
          <a:spcPct val="20000"/>
        </a:spcBef>
        <a:spcAft>
          <a:spcPct val="0"/>
        </a:spcAft>
        <a:buClr>
          <a:srgbClr val="006699"/>
        </a:buClr>
        <a:buChar char="»"/>
        <a:defRPr sz="2200">
          <a:solidFill>
            <a:schemeClr val="tx1"/>
          </a:solidFill>
          <a:latin typeface="+mn-lt"/>
        </a:defRPr>
      </a:lvl8pPr>
      <a:lvl9pPr marL="4315944" indent="-253881" algn="l" rtl="0" fontAlgn="base">
        <a:spcBef>
          <a:spcPct val="20000"/>
        </a:spcBef>
        <a:spcAft>
          <a:spcPct val="0"/>
        </a:spcAft>
        <a:buClr>
          <a:srgbClr val="006699"/>
        </a:buClr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15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762" algn="l" defTabSz="1015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525" algn="l" defTabSz="1015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287" algn="l" defTabSz="1015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050" algn="l" defTabSz="1015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8812" algn="l" defTabSz="1015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6574" algn="l" defTabSz="1015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4312" algn="l" defTabSz="1015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2094" algn="l" defTabSz="1015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FCE5C17-3755-6B46-9FA2-145D78EE3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789" y="764773"/>
            <a:ext cx="11795052" cy="517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AB898D9-7563-C849-8971-A3B9F24CE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9361" y="1659708"/>
            <a:ext cx="11683544" cy="492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72047218-C525-0246-8EFF-CD40F5327B4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131327" y="7029427"/>
            <a:ext cx="1531735" cy="369538"/>
          </a:xfrm>
          <a:prstGeom prst="rect">
            <a:avLst/>
          </a:prstGeom>
        </p:spPr>
      </p:pic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A520D59D-5A8A-8A4E-A5BE-BCBEC04A4E84}"/>
              </a:ext>
            </a:extLst>
          </p:cNvPr>
          <p:cNvCxnSpPr>
            <a:cxnSpLocks/>
          </p:cNvCxnSpPr>
          <p:nvPr userDrawn="1"/>
        </p:nvCxnSpPr>
        <p:spPr>
          <a:xfrm>
            <a:off x="931297" y="6882293"/>
            <a:ext cx="11683544" cy="0"/>
          </a:xfrm>
          <a:prstGeom prst="line">
            <a:avLst/>
          </a:prstGeom>
          <a:ln w="38100">
            <a:solidFill>
              <a:srgbClr val="3B71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284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921" r:id="rId1"/>
    <p:sldLayoutId id="2147488922" r:id="rId2"/>
    <p:sldLayoutId id="2147488923" r:id="rId3"/>
    <p:sldLayoutId id="2147488924" r:id="rId4"/>
    <p:sldLayoutId id="2147488925" r:id="rId5"/>
    <p:sldLayoutId id="2147488926" r:id="rId6"/>
    <p:sldLayoutId id="2147488927" r:id="rId7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2333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1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05" userDrawn="1">
          <p15:clr>
            <a:srgbClr val="F26B43"/>
          </p15:clr>
        </p15:guide>
        <p15:guide id="2" orient="horz" pos="935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FCE5C17-3755-6B46-9FA2-145D78EE3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789" y="764773"/>
            <a:ext cx="11795052" cy="517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AB898D9-7563-C849-8971-A3B9F24CE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9361" y="1659708"/>
            <a:ext cx="11683544" cy="492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72047218-C525-0246-8EFF-CD40F5327B4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131327" y="7029427"/>
            <a:ext cx="1531735" cy="369538"/>
          </a:xfrm>
          <a:prstGeom prst="rect">
            <a:avLst/>
          </a:prstGeom>
        </p:spPr>
      </p:pic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A520D59D-5A8A-8A4E-A5BE-BCBEC04A4E84}"/>
              </a:ext>
            </a:extLst>
          </p:cNvPr>
          <p:cNvCxnSpPr>
            <a:cxnSpLocks/>
          </p:cNvCxnSpPr>
          <p:nvPr userDrawn="1"/>
        </p:nvCxnSpPr>
        <p:spPr>
          <a:xfrm>
            <a:off x="931297" y="6882293"/>
            <a:ext cx="11683544" cy="0"/>
          </a:xfrm>
          <a:prstGeom prst="line">
            <a:avLst/>
          </a:prstGeom>
          <a:ln w="38100">
            <a:solidFill>
              <a:srgbClr val="3B71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362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929" r:id="rId1"/>
    <p:sldLayoutId id="2147488930" r:id="rId2"/>
    <p:sldLayoutId id="2147488931" r:id="rId3"/>
    <p:sldLayoutId id="2147488932" r:id="rId4"/>
    <p:sldLayoutId id="2147488933" r:id="rId5"/>
    <p:sldLayoutId id="2147488934" r:id="rId6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2333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1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05" userDrawn="1">
          <p15:clr>
            <a:srgbClr val="F26B43"/>
          </p15:clr>
        </p15:guide>
        <p15:guide id="2" orient="horz" pos="935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77307" y="305153"/>
            <a:ext cx="12191524" cy="1270000"/>
          </a:xfrm>
          <a:prstGeom prst="rect">
            <a:avLst/>
          </a:prstGeom>
        </p:spPr>
        <p:txBody>
          <a:bodyPr vert="horz" lIns="101595" tIns="50795" rIns="101595" bIns="50795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77307" y="1778007"/>
            <a:ext cx="12191524" cy="5028848"/>
          </a:xfrm>
          <a:prstGeom prst="rect">
            <a:avLst/>
          </a:prstGeom>
        </p:spPr>
        <p:txBody>
          <a:bodyPr vert="horz" lIns="101595" tIns="50795" rIns="101595" bIns="50795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77310" y="7062614"/>
            <a:ext cx="3160766" cy="405694"/>
          </a:xfrm>
          <a:prstGeom prst="rect">
            <a:avLst/>
          </a:prstGeom>
        </p:spPr>
        <p:txBody>
          <a:bodyPr vert="horz" lIns="101595" tIns="50795" rIns="101595" bIns="5079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5915" fontAlgn="auto">
              <a:spcBef>
                <a:spcPts val="0"/>
              </a:spcBef>
              <a:spcAft>
                <a:spcPts val="0"/>
              </a:spcAft>
            </a:pPr>
            <a:fld id="{9DCC4AA0-7C13-494F-97CA-3A8119EBCD4D}" type="datetimeFigureOut">
              <a:rPr lang="nb-NO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1015915" fontAlgn="auto">
                <a:spcBef>
                  <a:spcPts val="0"/>
                </a:spcBef>
                <a:spcAft>
                  <a:spcPts val="0"/>
                </a:spcAft>
              </a:pPr>
              <a:t>02.07.2025</a:t>
            </a:fld>
            <a:endParaRPr lang="nb-NO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628273" y="7062614"/>
            <a:ext cx="4289610" cy="405694"/>
          </a:xfrm>
          <a:prstGeom prst="rect">
            <a:avLst/>
          </a:prstGeom>
        </p:spPr>
        <p:txBody>
          <a:bodyPr vert="horz" lIns="101595" tIns="50795" rIns="101595" bIns="5079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5915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9708067" y="7062614"/>
            <a:ext cx="3160766" cy="405694"/>
          </a:xfrm>
          <a:prstGeom prst="rect">
            <a:avLst/>
          </a:prstGeom>
        </p:spPr>
        <p:txBody>
          <a:bodyPr vert="horz" lIns="101595" tIns="50795" rIns="101595" bIns="5079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5915" fontAlgn="auto">
              <a:spcBef>
                <a:spcPts val="0"/>
              </a:spcBef>
              <a:spcAft>
                <a:spcPts val="0"/>
              </a:spcAft>
            </a:pPr>
            <a:fld id="{6246120A-6D38-4DFF-B7DC-543F10D50BBE}" type="slidenum">
              <a:rPr lang="nb-NO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101591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31053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954" r:id="rId1"/>
    <p:sldLayoutId id="2147488955" r:id="rId2"/>
    <p:sldLayoutId id="2147488956" r:id="rId3"/>
    <p:sldLayoutId id="2147488957" r:id="rId4"/>
    <p:sldLayoutId id="2147488958" r:id="rId5"/>
    <p:sldLayoutId id="2147488959" r:id="rId6"/>
    <p:sldLayoutId id="2147488960" r:id="rId7"/>
    <p:sldLayoutId id="2147488961" r:id="rId8"/>
    <p:sldLayoutId id="2147488962" r:id="rId9"/>
    <p:sldLayoutId id="2147488963" r:id="rId10"/>
    <p:sldLayoutId id="2147488964" r:id="rId11"/>
  </p:sldLayoutIdLst>
  <p:txStyles>
    <p:titleStyle>
      <a:lvl1pPr algn="ctr" defTabSz="1015915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0968" indent="-380968" algn="l" defTabSz="1015915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5429" indent="-317472" algn="l" defTabSz="1015915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9893" indent="-253978" algn="l" defTabSz="10159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7849" indent="-253978" algn="l" defTabSz="1015915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06" indent="-253978" algn="l" defTabSz="1015915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93764" indent="-253978" algn="l" defTabSz="10159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721" indent="-253978" algn="l" defTabSz="10159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676" indent="-253978" algn="l" defTabSz="10159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632" indent="-253978" algn="l" defTabSz="10159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0159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57" algn="l" defTabSz="10159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15" algn="l" defTabSz="10159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872" algn="l" defTabSz="10159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830" algn="l" defTabSz="10159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787" algn="l" defTabSz="10159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744" algn="l" defTabSz="10159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698" algn="l" defTabSz="10159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654" algn="l" defTabSz="10159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FCE5C17-3755-6B46-9FA2-145D78EE3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789" y="764773"/>
            <a:ext cx="11795052" cy="517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AB898D9-7563-C849-8971-A3B9F24CE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9360" y="1659707"/>
            <a:ext cx="11683544" cy="492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72047218-C525-0246-8EFF-CD40F5327B4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131327" y="7029427"/>
            <a:ext cx="1531735" cy="369538"/>
          </a:xfrm>
          <a:prstGeom prst="rect">
            <a:avLst/>
          </a:prstGeom>
        </p:spPr>
      </p:pic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A520D59D-5A8A-8A4E-A5BE-BCBEC04A4E84}"/>
              </a:ext>
            </a:extLst>
          </p:cNvPr>
          <p:cNvCxnSpPr>
            <a:cxnSpLocks/>
          </p:cNvCxnSpPr>
          <p:nvPr userDrawn="1"/>
        </p:nvCxnSpPr>
        <p:spPr>
          <a:xfrm>
            <a:off x="931297" y="6882293"/>
            <a:ext cx="11683544" cy="0"/>
          </a:xfrm>
          <a:prstGeom prst="line">
            <a:avLst/>
          </a:prstGeom>
          <a:ln w="38100">
            <a:solidFill>
              <a:srgbClr val="3B71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506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966" r:id="rId1"/>
    <p:sldLayoutId id="2147488967" r:id="rId2"/>
    <p:sldLayoutId id="2147488968" r:id="rId3"/>
    <p:sldLayoutId id="2147488969" r:id="rId4"/>
    <p:sldLayoutId id="2147488970" r:id="rId5"/>
    <p:sldLayoutId id="2147488971" r:id="rId6"/>
  </p:sldLayoutIdLst>
  <p:txStyles>
    <p:titleStyle>
      <a:lvl1pPr algn="l" defTabSz="1015990" rtl="0" eaLnBrk="1" latinLnBrk="0" hangingPunct="1">
        <a:lnSpc>
          <a:spcPct val="90000"/>
        </a:lnSpc>
        <a:spcBef>
          <a:spcPct val="0"/>
        </a:spcBef>
        <a:buNone/>
        <a:defRPr sz="3111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3997" indent="-253997" algn="l" defTabSz="1015990" rtl="0" eaLnBrk="1" latinLnBrk="0" hangingPunct="1">
        <a:lnSpc>
          <a:spcPct val="90000"/>
        </a:lnSpc>
        <a:spcBef>
          <a:spcPts val="1111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61992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222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69987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77982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285977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1556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793972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  <p15:guide id="2" orient="horz" pos="93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rin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www.norcrin.no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2"/>
          <p:cNvSpPr>
            <a:spLocks noGrp="1" noChangeArrowheads="1"/>
          </p:cNvSpPr>
          <p:nvPr>
            <p:ph idx="1"/>
          </p:nvPr>
        </p:nvSpPr>
        <p:spPr bwMode="auto">
          <a:xfrm>
            <a:off x="7277124" y="1897978"/>
            <a:ext cx="5920475" cy="4953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31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31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31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31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nb-NO" altLang="nb-NO" sz="1800" b="0" dirty="0">
                <a:latin typeface="Calibri" panose="020F0502020204030204" pitchFamily="34" charset="0"/>
                <a:cs typeface="Calibri" panose="020F0502020204030204" pitchFamily="34" charset="0"/>
              </a:rPr>
              <a:t>2011: Oppdrag fra HOD – norsk node i ECRIN: </a:t>
            </a:r>
            <a:r>
              <a:rPr lang="nb-NO" sz="18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www.ecrin.org</a:t>
            </a:r>
            <a:endParaRPr lang="nb-NO" sz="1800" b="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nb-NO" altLang="nb-NO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nb-NO" sz="18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  <a:hlinkClick r:id="rId3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nb-NO" sz="18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  <a:hlinkClick r:id="rId3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nb-NO" sz="18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nb-NO" altLang="nb-NO" sz="1800" b="0" dirty="0">
                <a:latin typeface="Calibri" panose="020F0502020204030204" pitchFamily="34" charset="0"/>
                <a:cs typeface="Calibri" panose="020F0502020204030204" pitchFamily="34" charset="0"/>
              </a:rPr>
              <a:t>2012: NorCRIN sekretariat etablert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nb-NO" altLang="nb-NO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nb-NO" altLang="nb-NO" sz="1800" b="0" dirty="0">
                <a:latin typeface="Calibri" panose="020F0502020204030204" pitchFamily="34" charset="0"/>
                <a:cs typeface="Calibri" panose="020F0502020204030204" pitchFamily="34" charset="0"/>
              </a:rPr>
              <a:t>2014: Første </a:t>
            </a:r>
            <a:r>
              <a:rPr lang="nb-NO" altLang="nb-NO" sz="1800" b="0" dirty="0" err="1">
                <a:latin typeface="Calibri" panose="020F0502020204030204" pitchFamily="34" charset="0"/>
                <a:cs typeface="Calibri" panose="020F0502020204030204" pitchFamily="34" charset="0"/>
              </a:rPr>
              <a:t>konsortieavtale</a:t>
            </a:r>
            <a:r>
              <a:rPr lang="nb-NO" altLang="nb-NO" sz="1800" b="0" dirty="0">
                <a:latin typeface="Calibri" panose="020F0502020204030204" pitchFamily="34" charset="0"/>
                <a:cs typeface="Calibri" panose="020F0502020204030204" pitchFamily="34" charset="0"/>
              </a:rPr>
              <a:t> - 6 partnere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nb-NO" altLang="nb-NO" sz="1800" b="0" dirty="0">
                <a:latin typeface="Calibri" panose="020F0502020204030204" pitchFamily="34" charset="0"/>
                <a:cs typeface="Calibri" panose="020F0502020204030204" pitchFamily="34" charset="0"/>
              </a:rPr>
              <a:t>2015: 50 </a:t>
            </a:r>
            <a:r>
              <a:rPr lang="nb-NO" altLang="nb-NO" sz="1800" b="0" dirty="0" err="1">
                <a:latin typeface="Calibri" panose="020F0502020204030204" pitchFamily="34" charset="0"/>
                <a:cs typeface="Calibri" panose="020F0502020204030204" pitchFamily="34" charset="0"/>
              </a:rPr>
              <a:t>MNOK</a:t>
            </a:r>
            <a:r>
              <a:rPr lang="nb-NO" altLang="nb-NO" sz="1800" b="0" dirty="0">
                <a:latin typeface="Calibri" panose="020F0502020204030204" pitchFamily="34" charset="0"/>
                <a:cs typeface="Calibri" panose="020F0502020204030204" pitchFamily="34" charset="0"/>
              </a:rPr>
              <a:t> fra NFR 2015-2020 - NorCRIN1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nb-NO" altLang="nb-NO" sz="1800" b="0" dirty="0">
                <a:latin typeface="Calibri" panose="020F0502020204030204" pitchFamily="34" charset="0"/>
                <a:cs typeface="Calibri" panose="020F0502020204030204" pitchFamily="34" charset="0"/>
              </a:rPr>
              <a:t>2020: 50 </a:t>
            </a:r>
            <a:r>
              <a:rPr lang="nb-NO" altLang="nb-NO" sz="1800" b="0" dirty="0" err="1">
                <a:latin typeface="Calibri" panose="020F0502020204030204" pitchFamily="34" charset="0"/>
                <a:cs typeface="Calibri" panose="020F0502020204030204" pitchFamily="34" charset="0"/>
              </a:rPr>
              <a:t>MNOK</a:t>
            </a:r>
            <a:r>
              <a:rPr lang="nb-NO" altLang="nb-NO" sz="1800" b="0" dirty="0">
                <a:latin typeface="Calibri" panose="020F0502020204030204" pitchFamily="34" charset="0"/>
                <a:cs typeface="Calibri" panose="020F0502020204030204" pitchFamily="34" charset="0"/>
              </a:rPr>
              <a:t> fra NFR 2020-2025 – NorCRIN2</a:t>
            </a:r>
          </a:p>
          <a:p>
            <a:pPr>
              <a:spcBef>
                <a:spcPct val="0"/>
              </a:spcBef>
              <a:buNone/>
            </a:pPr>
            <a:endParaRPr lang="nb-NO" altLang="nb-NO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nb-NO" altLang="nb-NO" sz="1800" b="0" dirty="0">
                <a:latin typeface="Calibri" panose="020F0502020204030204" pitchFamily="34" charset="0"/>
                <a:cs typeface="Calibri" panose="020F0502020204030204" pitchFamily="34" charset="0"/>
              </a:rPr>
              <a:t>2020-2025: NorCRIN1 (drift) og NorCRIN2 (NFR-midler)</a:t>
            </a:r>
          </a:p>
          <a:p>
            <a:pPr>
              <a:spcBef>
                <a:spcPct val="0"/>
              </a:spcBef>
              <a:buNone/>
            </a:pPr>
            <a:endParaRPr lang="nb-NO" altLang="nb-NO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nb-NO" altLang="nb-NO" sz="1800" b="0" dirty="0">
                <a:latin typeface="Calibri" panose="020F0502020204030204" pitchFamily="34" charset="0"/>
                <a:cs typeface="Calibri" panose="020F0502020204030204" pitchFamily="34" charset="0"/>
              </a:rPr>
              <a:t>2025-2028: NorCRIN2 drift (egenfinansiering)</a:t>
            </a:r>
          </a:p>
          <a:p>
            <a:pPr>
              <a:spcBef>
                <a:spcPct val="0"/>
              </a:spcBef>
              <a:buNone/>
            </a:pPr>
            <a:endParaRPr lang="nb-NO" altLang="nb-NO" sz="1500" b="0" dirty="0"/>
          </a:p>
          <a:p>
            <a:pPr>
              <a:spcBef>
                <a:spcPct val="0"/>
              </a:spcBef>
              <a:buNone/>
            </a:pPr>
            <a:endParaRPr lang="nb-NO" altLang="nb-NO" sz="1500" b="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500" b="0" dirty="0"/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740585" y="209600"/>
            <a:ext cx="10120560" cy="38799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619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33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nb-NO" sz="4000" b="0" spc="-111" dirty="0">
                <a:solidFill>
                  <a:srgbClr val="3B7181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Hva er NorCRIN? </a:t>
            </a:r>
          </a:p>
          <a:p>
            <a:pPr algn="ctr" fontAlgn="auto">
              <a:spcAft>
                <a:spcPts val="0"/>
              </a:spcAft>
            </a:pPr>
            <a:endParaRPr lang="nb-NO" altLang="nb-NO" sz="2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auto">
              <a:spcAft>
                <a:spcPts val="0"/>
              </a:spcAft>
            </a:pPr>
            <a:r>
              <a:rPr lang="nb-NO" altLang="nb-NO" sz="2000" dirty="0">
                <a:solidFill>
                  <a:srgbClr val="3B71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Norwegian </a:t>
            </a:r>
            <a:r>
              <a:rPr lang="nb-NO" altLang="nb-NO" sz="2000" dirty="0" err="1">
                <a:solidFill>
                  <a:srgbClr val="3B71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</a:t>
            </a:r>
            <a:r>
              <a:rPr lang="nb-NO" altLang="nb-NO" sz="2000" dirty="0">
                <a:solidFill>
                  <a:srgbClr val="3B71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Research </a:t>
            </a:r>
            <a:r>
              <a:rPr lang="nb-NO" altLang="nb-NO" sz="2000" dirty="0" err="1">
                <a:solidFill>
                  <a:srgbClr val="3B71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Infrastructure</a:t>
            </a:r>
            <a:r>
              <a:rPr lang="nb-NO" altLang="nb-NO" sz="2000" dirty="0">
                <a:solidFill>
                  <a:srgbClr val="3B71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Network  </a:t>
            </a:r>
          </a:p>
          <a:p>
            <a:pPr algn="ctr" fontAlgn="auto">
              <a:spcAft>
                <a:spcPts val="0"/>
              </a:spcAft>
            </a:pPr>
            <a:r>
              <a:rPr lang="nb-NO" sz="1800" dirty="0">
                <a:solidFill>
                  <a:srgbClr val="3B71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universitetssykehus - ett nettverk for forskningsstøtte-infrastruktur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1613" y="2499368"/>
            <a:ext cx="2057311" cy="740632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0478" y="1760090"/>
            <a:ext cx="4688537" cy="492107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2374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F48C7B9C-6D39-B5E5-9D6D-31205EEDE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742" y="1491814"/>
            <a:ext cx="10020654" cy="5853865"/>
          </a:xfrm>
          <a:prstGeom prst="rect">
            <a:avLst/>
          </a:prstGeom>
        </p:spPr>
      </p:pic>
      <p:sp>
        <p:nvSpPr>
          <p:cNvPr id="4" name="Tittel 1">
            <a:extLst>
              <a:ext uri="{FF2B5EF4-FFF2-40B4-BE49-F238E27FC236}">
                <a16:creationId xmlns:a16="http://schemas.microsoft.com/office/drawing/2014/main" id="{6247AAAE-AD10-05E8-4FCC-46CCFB7F95E3}"/>
              </a:ext>
            </a:extLst>
          </p:cNvPr>
          <p:cNvSpPr txBox="1">
            <a:spLocks/>
          </p:cNvSpPr>
          <p:nvPr/>
        </p:nvSpPr>
        <p:spPr>
          <a:xfrm>
            <a:off x="0" y="197887"/>
            <a:ext cx="13369159" cy="934138"/>
          </a:xfrm>
          <a:prstGeom prst="rect">
            <a:avLst/>
          </a:prstGeom>
        </p:spPr>
        <p:txBody>
          <a:bodyPr vert="horz" lIns="101584" tIns="50790" rIns="101584" bIns="50790" rtlCol="0" anchor="ctr">
            <a:noAutofit/>
          </a:bodyPr>
          <a:lstStyle>
            <a:lvl1pPr algn="ctr" defTabSz="1015915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3817" lvl="1" defTabSz="1015885">
              <a:lnSpc>
                <a:spcPct val="150000"/>
              </a:lnSpc>
              <a:defRPr/>
            </a:pPr>
            <a:r>
              <a:rPr lang="nb-NO" sz="4000" spc="-111" dirty="0">
                <a:solidFill>
                  <a:srgbClr val="3B7181"/>
                </a:solidFill>
                <a:latin typeface="Calibri"/>
                <a:cs typeface="Calibri" panose="020F0502020204030204" pitchFamily="34" charset="0"/>
              </a:rPr>
              <a:t>NorCRIN-sekretariatet ved Haukeland universitetssjukehus (HUS)</a:t>
            </a:r>
            <a:endParaRPr lang="nn-NO" sz="4000" spc="-111" dirty="0">
              <a:solidFill>
                <a:srgbClr val="3B7181"/>
              </a:solidFill>
              <a:latin typeface="Calibri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163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eforklaring formet som en sky 4"/>
          <p:cNvSpPr/>
          <p:nvPr/>
        </p:nvSpPr>
        <p:spPr>
          <a:xfrm>
            <a:off x="3100661" y="209600"/>
            <a:ext cx="7272808" cy="2304256"/>
          </a:xfrm>
          <a:prstGeom prst="cloudCallou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Avrundet rektangel 6"/>
          <p:cNvSpPr/>
          <p:nvPr/>
        </p:nvSpPr>
        <p:spPr>
          <a:xfrm>
            <a:off x="2153251" y="5898232"/>
            <a:ext cx="9167628" cy="854263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61970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15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13748" y="915704"/>
            <a:ext cx="8846634" cy="387993"/>
          </a:xfrm>
        </p:spPr>
        <p:txBody>
          <a:bodyPr>
            <a:noAutofit/>
          </a:bodyPr>
          <a:lstStyle/>
          <a:p>
            <a:pPr algn="ctr"/>
            <a:r>
              <a:rPr lang="en-GB" sz="3600" spc="-11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Hvorfor</a:t>
            </a:r>
            <a:r>
              <a:rPr lang="en-GB" sz="3600" spc="-11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spc="-11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trenger</a:t>
            </a:r>
            <a:r>
              <a:rPr lang="en-GB" sz="3600" spc="-11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 NorCRIN?</a:t>
            </a:r>
            <a:br>
              <a:rPr lang="en-GB" sz="4000" spc="-11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2000">
              <a:solidFill>
                <a:schemeClr val="bg1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876525" y="2513856"/>
            <a:ext cx="10672611" cy="4919518"/>
          </a:xfrm>
        </p:spPr>
        <p:txBody>
          <a:bodyPr>
            <a:normAutofit/>
          </a:bodyPr>
          <a:lstStyle/>
          <a:p>
            <a:endParaRPr lang="nb-NO" dirty="0"/>
          </a:p>
          <a:p>
            <a:pPr marL="0" indent="0">
              <a:buNone/>
            </a:pPr>
            <a:r>
              <a:rPr lang="nb-NO" sz="2400" dirty="0">
                <a:solidFill>
                  <a:srgbClr val="006666"/>
                </a:solidFill>
              </a:rPr>
              <a:t>Hovedformål:</a:t>
            </a:r>
          </a:p>
          <a:p>
            <a:pPr marL="0" indent="0">
              <a:buNone/>
            </a:pPr>
            <a:endParaRPr lang="nb-NO" sz="667" dirty="0"/>
          </a:p>
          <a:p>
            <a:pPr lvl="0"/>
            <a:r>
              <a:rPr lang="nb-NO" dirty="0"/>
              <a:t>Styrke </a:t>
            </a:r>
            <a:r>
              <a:rPr lang="nb-NO" b="1" dirty="0"/>
              <a:t>samarbeid</a:t>
            </a:r>
            <a:r>
              <a:rPr lang="nb-NO" dirty="0"/>
              <a:t> og </a:t>
            </a:r>
            <a:r>
              <a:rPr lang="nb-NO" b="1" dirty="0"/>
              <a:t>synergier</a:t>
            </a:r>
            <a:r>
              <a:rPr lang="nb-NO" dirty="0"/>
              <a:t> innen klinisk forskning i Norge</a:t>
            </a:r>
          </a:p>
          <a:p>
            <a:pPr lvl="0"/>
            <a:r>
              <a:rPr lang="nb-NO" dirty="0"/>
              <a:t>Bidra til økt </a:t>
            </a:r>
            <a:r>
              <a:rPr lang="nb-NO" b="1" dirty="0"/>
              <a:t>kvantitet og</a:t>
            </a:r>
            <a:r>
              <a:rPr lang="nb-NO" dirty="0"/>
              <a:t> </a:t>
            </a:r>
            <a:r>
              <a:rPr lang="nb-NO" b="1" dirty="0"/>
              <a:t>kvalitet </a:t>
            </a:r>
            <a:r>
              <a:rPr lang="nb-NO" dirty="0"/>
              <a:t>i forskningen ved å harmonisere rutiner og avtaleverk </a:t>
            </a:r>
          </a:p>
          <a:p>
            <a:pPr lvl="0"/>
            <a:r>
              <a:rPr lang="nb-NO" dirty="0"/>
              <a:t>Utvikle </a:t>
            </a:r>
            <a:r>
              <a:rPr lang="nb-NO" b="1" dirty="0"/>
              <a:t>støtteverktøy </a:t>
            </a:r>
            <a:r>
              <a:rPr lang="nb-NO" dirty="0"/>
              <a:t>for beste praksis og standard operative prosedyrer (</a:t>
            </a:r>
            <a:r>
              <a:rPr lang="nb-NO" dirty="0" err="1"/>
              <a:t>SOP`er</a:t>
            </a:r>
            <a:r>
              <a:rPr lang="nb-NO" dirty="0"/>
              <a:t>)</a:t>
            </a:r>
          </a:p>
          <a:p>
            <a:pPr lvl="0"/>
            <a:r>
              <a:rPr lang="nb-NO" dirty="0"/>
              <a:t>Bidra til </a:t>
            </a:r>
            <a:r>
              <a:rPr lang="nb-NO" b="1" dirty="0"/>
              <a:t>kompetanseheving</a:t>
            </a:r>
            <a:r>
              <a:rPr lang="nb-NO" dirty="0"/>
              <a:t> i kliniske forskningsmiljøer </a:t>
            </a:r>
          </a:p>
          <a:p>
            <a:pPr lvl="0"/>
            <a:r>
              <a:rPr lang="nb-NO" dirty="0"/>
              <a:t>Ivareta Norges posisjon i </a:t>
            </a:r>
            <a:r>
              <a:rPr lang="nb-NO" b="1" dirty="0"/>
              <a:t>europeisk</a:t>
            </a:r>
            <a:r>
              <a:rPr lang="nb-NO" dirty="0"/>
              <a:t> klinisk forskning</a:t>
            </a:r>
          </a:p>
          <a:p>
            <a:pPr>
              <a:buFont typeface="Arial" charset="0"/>
              <a:buChar char="•"/>
              <a:defRPr/>
            </a:pPr>
            <a:endParaRPr lang="nb-NO" altLang="nb-NO" sz="1833" dirty="0">
              <a:latin typeface="Arial" charset="0"/>
              <a:cs typeface="Arial" charset="0"/>
            </a:endParaRPr>
          </a:p>
          <a:p>
            <a:pPr marL="0" indent="0">
              <a:buNone/>
              <a:defRPr/>
            </a:pPr>
            <a:endParaRPr lang="nb-NO" altLang="nb-NO" dirty="0">
              <a:latin typeface="Arial" charset="0"/>
              <a:cs typeface="Arial" charset="0"/>
            </a:endParaRPr>
          </a:p>
          <a:p>
            <a:pPr marL="0" indent="0">
              <a:buNone/>
              <a:defRPr/>
            </a:pPr>
            <a:r>
              <a:rPr lang="nb-NO" sz="2167" b="1" dirty="0">
                <a:solidFill>
                  <a:schemeClr val="bg1"/>
                </a:solidFill>
              </a:rPr>
              <a:t>         Motto: Mer forskning, bedre kvalitet og mindre administrasjon!</a:t>
            </a:r>
            <a:endParaRPr lang="en-GB" altLang="nb-NO" sz="2167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33341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vrundet rektangel 35"/>
          <p:cNvSpPr/>
          <p:nvPr/>
        </p:nvSpPr>
        <p:spPr>
          <a:xfrm>
            <a:off x="3876851" y="3859271"/>
            <a:ext cx="2079217" cy="1311609"/>
          </a:xfrm>
          <a:prstGeom prst="roundRect">
            <a:avLst/>
          </a:prstGeom>
          <a:solidFill>
            <a:srgbClr val="B75A1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 pitchFamily="1" charset="0"/>
              </a:rPr>
              <a:t>NorCRIN-</a:t>
            </a:r>
            <a:r>
              <a:rPr kumimoji="0" lang="en-GB" sz="2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 pitchFamily="1" charset="0"/>
              </a:rPr>
              <a:t>arbeidspakker</a:t>
            </a: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ill Sans" pitchFamily="1" charset="0"/>
            </a:endParaRPr>
          </a:p>
        </p:txBody>
      </p:sp>
      <p:sp>
        <p:nvSpPr>
          <p:cNvPr id="35" name="Avrundet rektangel 34"/>
          <p:cNvSpPr/>
          <p:nvPr/>
        </p:nvSpPr>
        <p:spPr>
          <a:xfrm>
            <a:off x="3635911" y="3934372"/>
            <a:ext cx="2079217" cy="1311609"/>
          </a:xfrm>
          <a:prstGeom prst="roundRect">
            <a:avLst/>
          </a:prstGeom>
          <a:solidFill>
            <a:srgbClr val="B75A1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 pitchFamily="1" charset="0"/>
              </a:rPr>
              <a:t>NorCRIN-</a:t>
            </a:r>
            <a:r>
              <a:rPr kumimoji="0" lang="en-GB" sz="2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 pitchFamily="1" charset="0"/>
              </a:rPr>
              <a:t>arbeidspakker</a:t>
            </a: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ill Sans" pitchFamily="1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298404" y="120915"/>
            <a:ext cx="8763000" cy="1104636"/>
          </a:xfrm>
        </p:spPr>
        <p:txBody>
          <a:bodyPr>
            <a:normAutofit/>
          </a:bodyPr>
          <a:lstStyle/>
          <a:p>
            <a:pPr algn="ctr"/>
            <a:r>
              <a:rPr lang="en-GB" sz="4000" b="0" spc="-111" dirty="0">
                <a:solidFill>
                  <a:srgbClr val="3B71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NorCRIN </a:t>
            </a:r>
            <a:r>
              <a:rPr lang="en-GB" sz="4000" b="0" spc="-111" dirty="0" err="1">
                <a:solidFill>
                  <a:srgbClr val="3B71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Organisasjonskart</a:t>
            </a:r>
            <a:endParaRPr lang="en-GB" sz="4000" b="0" spc="-111" dirty="0">
              <a:solidFill>
                <a:srgbClr val="3B718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Avrundet rektangel 2"/>
          <p:cNvSpPr/>
          <p:nvPr/>
        </p:nvSpPr>
        <p:spPr>
          <a:xfrm>
            <a:off x="5434263" y="1941922"/>
            <a:ext cx="2576420" cy="10794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619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>
                <a:solidFill>
                  <a:srgbClr val="386661"/>
                </a:solidFill>
                <a:latin typeface="Calibri" panose="020F0502020204030204"/>
              </a:rPr>
              <a:t>NorCRIN-</a:t>
            </a:r>
            <a:r>
              <a:rPr lang="en-GB" sz="2000" b="1" err="1">
                <a:solidFill>
                  <a:srgbClr val="386661"/>
                </a:solidFill>
                <a:latin typeface="Calibri" panose="020F0502020204030204"/>
              </a:rPr>
              <a:t>styre</a:t>
            </a:r>
            <a:endParaRPr lang="en-GB" sz="2000" b="1">
              <a:solidFill>
                <a:srgbClr val="386661"/>
              </a:solidFill>
              <a:latin typeface="Calibri" panose="020F0502020204030204"/>
            </a:endParaRPr>
          </a:p>
        </p:txBody>
      </p:sp>
      <p:sp>
        <p:nvSpPr>
          <p:cNvPr id="5" name="Avrundet rektangel 4"/>
          <p:cNvSpPr/>
          <p:nvPr/>
        </p:nvSpPr>
        <p:spPr>
          <a:xfrm>
            <a:off x="1890970" y="6015372"/>
            <a:ext cx="1393677" cy="768985"/>
          </a:xfrm>
          <a:prstGeom prst="roundRect">
            <a:avLst/>
          </a:prstGeom>
          <a:solidFill>
            <a:srgbClr val="3B718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 pitchFamily="1" charset="0"/>
              </a:rPr>
              <a:t>UNN</a:t>
            </a:r>
          </a:p>
        </p:txBody>
      </p:sp>
      <p:sp>
        <p:nvSpPr>
          <p:cNvPr id="6" name="Avrundet rektangel 5"/>
          <p:cNvSpPr/>
          <p:nvPr/>
        </p:nvSpPr>
        <p:spPr>
          <a:xfrm>
            <a:off x="3542339" y="5993343"/>
            <a:ext cx="1393677" cy="768985"/>
          </a:xfrm>
          <a:prstGeom prst="roundRect">
            <a:avLst/>
          </a:prstGeom>
          <a:solidFill>
            <a:srgbClr val="3B718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 pitchFamily="1" charset="0"/>
              </a:rPr>
              <a:t>StOlav</a:t>
            </a: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ill Sans" pitchFamily="1" charset="0"/>
            </a:endParaRPr>
          </a:p>
        </p:txBody>
      </p:sp>
      <p:sp>
        <p:nvSpPr>
          <p:cNvPr id="7" name="Avrundet rektangel 6"/>
          <p:cNvSpPr/>
          <p:nvPr/>
        </p:nvSpPr>
        <p:spPr>
          <a:xfrm>
            <a:off x="5193708" y="5986400"/>
            <a:ext cx="1393677" cy="768985"/>
          </a:xfrm>
          <a:prstGeom prst="roundRect">
            <a:avLst/>
          </a:prstGeom>
          <a:solidFill>
            <a:srgbClr val="3B718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 pitchFamily="1" charset="0"/>
              </a:rPr>
              <a:t>SUS</a:t>
            </a:r>
          </a:p>
        </p:txBody>
      </p:sp>
      <p:sp>
        <p:nvSpPr>
          <p:cNvPr id="8" name="Avrundet rektangel 7"/>
          <p:cNvSpPr/>
          <p:nvPr/>
        </p:nvSpPr>
        <p:spPr>
          <a:xfrm>
            <a:off x="6845077" y="5978373"/>
            <a:ext cx="1393677" cy="768985"/>
          </a:xfrm>
          <a:prstGeom prst="roundRect">
            <a:avLst/>
          </a:prstGeom>
          <a:solidFill>
            <a:srgbClr val="3B718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 pitchFamily="1" charset="0"/>
              </a:rPr>
              <a:t>Ahus</a:t>
            </a:r>
          </a:p>
        </p:txBody>
      </p:sp>
      <p:sp>
        <p:nvSpPr>
          <p:cNvPr id="9" name="Avrundet rektangel 8"/>
          <p:cNvSpPr/>
          <p:nvPr/>
        </p:nvSpPr>
        <p:spPr>
          <a:xfrm>
            <a:off x="8542930" y="5986400"/>
            <a:ext cx="1393677" cy="752966"/>
          </a:xfrm>
          <a:prstGeom prst="roundRect">
            <a:avLst/>
          </a:prstGeom>
          <a:solidFill>
            <a:srgbClr val="3B718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 pitchFamily="1" charset="0"/>
              </a:rPr>
              <a:t>OUS</a:t>
            </a:r>
          </a:p>
        </p:txBody>
      </p:sp>
      <p:sp>
        <p:nvSpPr>
          <p:cNvPr id="10" name="Avrundet rektangel 9"/>
          <p:cNvSpPr/>
          <p:nvPr/>
        </p:nvSpPr>
        <p:spPr>
          <a:xfrm>
            <a:off x="10198120" y="5964684"/>
            <a:ext cx="1393677" cy="768985"/>
          </a:xfrm>
          <a:prstGeom prst="roundRect">
            <a:avLst/>
          </a:prstGeom>
          <a:solidFill>
            <a:srgbClr val="3B718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 pitchFamily="1" charset="0"/>
              </a:rPr>
              <a:t>HUS</a:t>
            </a:r>
          </a:p>
        </p:txBody>
      </p:sp>
      <p:sp>
        <p:nvSpPr>
          <p:cNvPr id="11" name="Avrundet rektangel 10"/>
          <p:cNvSpPr/>
          <p:nvPr/>
        </p:nvSpPr>
        <p:spPr>
          <a:xfrm>
            <a:off x="8221257" y="3995292"/>
            <a:ext cx="2079217" cy="1009294"/>
          </a:xfrm>
          <a:prstGeom prst="roundRect">
            <a:avLst/>
          </a:prstGeom>
          <a:solidFill>
            <a:srgbClr val="5CA7A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619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>
                <a:solidFill>
                  <a:prstClr val="white"/>
                </a:solidFill>
                <a:latin typeface="Calibri" panose="020F0502020204030204"/>
              </a:rPr>
              <a:t>NorCRIN-</a:t>
            </a:r>
            <a:r>
              <a:rPr lang="en-GB" sz="2000" b="1" err="1">
                <a:solidFill>
                  <a:prstClr val="white"/>
                </a:solidFill>
                <a:latin typeface="Calibri" panose="020F0502020204030204"/>
              </a:rPr>
              <a:t>sekretariat</a:t>
            </a:r>
            <a:endParaRPr lang="en-GB" sz="2000" b="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Avrundet rektangel 11"/>
          <p:cNvSpPr/>
          <p:nvPr/>
        </p:nvSpPr>
        <p:spPr>
          <a:xfrm>
            <a:off x="1833863" y="1649760"/>
            <a:ext cx="2579286" cy="774390"/>
          </a:xfrm>
          <a:prstGeom prst="roundRect">
            <a:avLst/>
          </a:prstGeom>
          <a:solidFill>
            <a:srgbClr val="FAD7A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619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err="1">
                <a:solidFill>
                  <a:srgbClr val="386661"/>
                </a:solidFill>
                <a:latin typeface="Calibri" panose="020F0502020204030204"/>
              </a:rPr>
              <a:t>Fagråd</a:t>
            </a:r>
            <a:endParaRPr lang="en-GB" sz="1800" b="1">
              <a:solidFill>
                <a:srgbClr val="386661"/>
              </a:solidFill>
              <a:latin typeface="Calibri" panose="020F0502020204030204"/>
            </a:endParaRPr>
          </a:p>
        </p:txBody>
      </p:sp>
      <p:sp>
        <p:nvSpPr>
          <p:cNvPr id="13" name="Avrundet rektangel 12"/>
          <p:cNvSpPr/>
          <p:nvPr/>
        </p:nvSpPr>
        <p:spPr>
          <a:xfrm>
            <a:off x="1835629" y="2513856"/>
            <a:ext cx="2574994" cy="832599"/>
          </a:xfrm>
          <a:prstGeom prst="roundRect">
            <a:avLst/>
          </a:prstGeom>
          <a:solidFill>
            <a:srgbClr val="FAD7A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619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800" b="1" dirty="0">
                <a:solidFill>
                  <a:srgbClr val="386661"/>
                </a:solidFill>
                <a:latin typeface="Calibri" panose="020F0502020204030204"/>
              </a:rPr>
              <a:t>Brukerrepresentant</a:t>
            </a:r>
          </a:p>
          <a:p>
            <a:pPr defTabSz="7619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800" b="1" dirty="0">
                <a:solidFill>
                  <a:srgbClr val="386661"/>
                </a:solidFill>
                <a:latin typeface="Calibri" panose="020F0502020204030204"/>
              </a:rPr>
              <a:t>Brukerråd</a:t>
            </a:r>
          </a:p>
        </p:txBody>
      </p:sp>
      <p:sp>
        <p:nvSpPr>
          <p:cNvPr id="14" name="Avrundet rektangel 13"/>
          <p:cNvSpPr/>
          <p:nvPr/>
        </p:nvSpPr>
        <p:spPr>
          <a:xfrm>
            <a:off x="10937776" y="2831088"/>
            <a:ext cx="1112446" cy="877257"/>
          </a:xfrm>
          <a:prstGeom prst="roundRect">
            <a:avLst/>
          </a:prstGeom>
          <a:solidFill>
            <a:srgbClr val="5CA7A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 pitchFamily="1" charset="0"/>
              </a:rPr>
              <a:t>ECRIN</a:t>
            </a:r>
          </a:p>
        </p:txBody>
      </p:sp>
      <p:sp>
        <p:nvSpPr>
          <p:cNvPr id="15" name="Avrundet rektangel 14"/>
          <p:cNvSpPr/>
          <p:nvPr/>
        </p:nvSpPr>
        <p:spPr>
          <a:xfrm>
            <a:off x="8660413" y="1917632"/>
            <a:ext cx="1187554" cy="57033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b="1">
                <a:solidFill>
                  <a:srgbClr val="FFFFFF"/>
                </a:solidFill>
                <a:latin typeface="Arial" panose="020B0604020202020204"/>
              </a:rPr>
              <a:t>NFR</a:t>
            </a:r>
            <a:endParaRPr kumimoji="0" lang="nb-NO" sz="1800" b="1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ill Sans" pitchFamily="1" charset="0"/>
            </a:endParaRPr>
          </a:p>
        </p:txBody>
      </p:sp>
      <p:sp>
        <p:nvSpPr>
          <p:cNvPr id="17" name="Avrundet rektangel 16"/>
          <p:cNvSpPr/>
          <p:nvPr/>
        </p:nvSpPr>
        <p:spPr>
          <a:xfrm>
            <a:off x="8660413" y="2984551"/>
            <a:ext cx="1187554" cy="570330"/>
          </a:xfrm>
          <a:prstGeom prst="round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 pitchFamily="1" charset="0"/>
              </a:rPr>
              <a:t>HUS</a:t>
            </a:r>
          </a:p>
        </p:txBody>
      </p:sp>
      <p:cxnSp>
        <p:nvCxnSpPr>
          <p:cNvPr id="19" name="Rett linje 18"/>
          <p:cNvCxnSpPr>
            <a:stCxn id="3" idx="2"/>
          </p:cNvCxnSpPr>
          <p:nvPr/>
        </p:nvCxnSpPr>
        <p:spPr>
          <a:xfrm>
            <a:off x="6722473" y="3021371"/>
            <a:ext cx="10721" cy="25872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tt linje 19"/>
          <p:cNvCxnSpPr/>
          <p:nvPr/>
        </p:nvCxnSpPr>
        <p:spPr>
          <a:xfrm flipV="1">
            <a:off x="2587809" y="5612531"/>
            <a:ext cx="8307149" cy="238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tt linje 27"/>
          <p:cNvCxnSpPr>
            <a:stCxn id="5" idx="0"/>
          </p:cNvCxnSpPr>
          <p:nvPr/>
        </p:nvCxnSpPr>
        <p:spPr>
          <a:xfrm flipV="1">
            <a:off x="2587809" y="5636358"/>
            <a:ext cx="0" cy="3790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tt linje 29"/>
          <p:cNvCxnSpPr>
            <a:stCxn id="6" idx="0"/>
          </p:cNvCxnSpPr>
          <p:nvPr/>
        </p:nvCxnSpPr>
        <p:spPr>
          <a:xfrm flipV="1">
            <a:off x="4239178" y="5647893"/>
            <a:ext cx="3820" cy="3454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tt linje 31"/>
          <p:cNvCxnSpPr>
            <a:stCxn id="10" idx="0"/>
          </p:cNvCxnSpPr>
          <p:nvPr/>
        </p:nvCxnSpPr>
        <p:spPr>
          <a:xfrm flipH="1" flipV="1">
            <a:off x="10894958" y="5608607"/>
            <a:ext cx="1" cy="3560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tt linje 32"/>
          <p:cNvCxnSpPr>
            <a:stCxn id="7" idx="0"/>
          </p:cNvCxnSpPr>
          <p:nvPr/>
        </p:nvCxnSpPr>
        <p:spPr>
          <a:xfrm flipH="1" flipV="1">
            <a:off x="5881946" y="5620401"/>
            <a:ext cx="8601" cy="3659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tt linje 33"/>
          <p:cNvCxnSpPr>
            <a:endCxn id="9" idx="0"/>
          </p:cNvCxnSpPr>
          <p:nvPr/>
        </p:nvCxnSpPr>
        <p:spPr>
          <a:xfrm>
            <a:off x="9239768" y="5636864"/>
            <a:ext cx="1" cy="3495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tt pilkobling 37"/>
          <p:cNvCxnSpPr>
            <a:stCxn id="12" idx="3"/>
            <a:endCxn id="3" idx="1"/>
          </p:cNvCxnSpPr>
          <p:nvPr/>
        </p:nvCxnSpPr>
        <p:spPr>
          <a:xfrm>
            <a:off x="4413149" y="2036955"/>
            <a:ext cx="1021114" cy="4446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tt pilkobling 38"/>
          <p:cNvCxnSpPr>
            <a:cxnSpLocks/>
          </p:cNvCxnSpPr>
          <p:nvPr/>
        </p:nvCxnSpPr>
        <p:spPr>
          <a:xfrm flipV="1">
            <a:off x="4411886" y="2504233"/>
            <a:ext cx="1023640" cy="4485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tt linje 42"/>
          <p:cNvCxnSpPr>
            <a:cxnSpLocks/>
            <a:stCxn id="15" idx="2"/>
            <a:endCxn id="17" idx="0"/>
          </p:cNvCxnSpPr>
          <p:nvPr/>
        </p:nvCxnSpPr>
        <p:spPr>
          <a:xfrm>
            <a:off x="9254190" y="2487962"/>
            <a:ext cx="0" cy="49658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ett pilkobling 59"/>
          <p:cNvCxnSpPr>
            <a:endCxn id="14" idx="2"/>
          </p:cNvCxnSpPr>
          <p:nvPr/>
        </p:nvCxnSpPr>
        <p:spPr>
          <a:xfrm flipV="1">
            <a:off x="11493999" y="3708345"/>
            <a:ext cx="0" cy="791594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ett pilkobling 61"/>
          <p:cNvCxnSpPr/>
          <p:nvPr/>
        </p:nvCxnSpPr>
        <p:spPr>
          <a:xfrm flipH="1">
            <a:off x="10372600" y="4499939"/>
            <a:ext cx="1137614" cy="4162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Avrundet rektangel 76"/>
          <p:cNvSpPr/>
          <p:nvPr/>
        </p:nvSpPr>
        <p:spPr>
          <a:xfrm>
            <a:off x="3388693" y="4010559"/>
            <a:ext cx="2079217" cy="1311609"/>
          </a:xfrm>
          <a:prstGeom prst="roundRect">
            <a:avLst/>
          </a:prstGeom>
          <a:solidFill>
            <a:srgbClr val="B75A1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619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000" b="1">
                <a:solidFill>
                  <a:prstClr val="white"/>
                </a:solidFill>
                <a:latin typeface="Calibri" panose="020F0502020204030204"/>
              </a:rPr>
              <a:t>NorCRIN-arbeidspakker</a:t>
            </a:r>
          </a:p>
        </p:txBody>
      </p:sp>
      <p:cxnSp>
        <p:nvCxnSpPr>
          <p:cNvPr id="79" name="Rett linje 78"/>
          <p:cNvCxnSpPr>
            <a:stCxn id="36" idx="3"/>
            <a:endCxn id="11" idx="1"/>
          </p:cNvCxnSpPr>
          <p:nvPr/>
        </p:nvCxnSpPr>
        <p:spPr>
          <a:xfrm flipV="1">
            <a:off x="5956068" y="4499939"/>
            <a:ext cx="2265189" cy="151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tt linje 43"/>
          <p:cNvCxnSpPr>
            <a:endCxn id="8" idx="0"/>
          </p:cNvCxnSpPr>
          <p:nvPr/>
        </p:nvCxnSpPr>
        <p:spPr>
          <a:xfrm>
            <a:off x="7538095" y="5617334"/>
            <a:ext cx="3821" cy="3610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Bilde 17">
            <a:extLst>
              <a:ext uri="{FF2B5EF4-FFF2-40B4-BE49-F238E27FC236}">
                <a16:creationId xmlns:a16="http://schemas.microsoft.com/office/drawing/2014/main" id="{1CFC2645-EB3E-1739-72CA-24962718B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254190" y="3501123"/>
            <a:ext cx="45719" cy="50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237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1804517" y="2225824"/>
            <a:ext cx="2880320" cy="4392488"/>
          </a:xfrm>
          <a:prstGeom prst="rect">
            <a:avLst/>
          </a:prstGeom>
          <a:solidFill>
            <a:srgbClr val="3B718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Gill Sans" pitchFamily="1" charset="0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5332909" y="2225824"/>
            <a:ext cx="2880320" cy="439248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Gill Sans" pitchFamily="1" charset="0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8861301" y="2225824"/>
            <a:ext cx="2880320" cy="439248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Gill Sans" pitchFamily="1" charset="0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1903849" y="5950242"/>
            <a:ext cx="2685376" cy="5760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>
                <a:ln>
                  <a:noFill/>
                </a:ln>
                <a:solidFill>
                  <a:srgbClr val="5CA7AF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Gill Sans" pitchFamily="1" charset="0"/>
              </a:rPr>
              <a:t>Forskningsstøtte</a:t>
            </a:r>
          </a:p>
        </p:txBody>
      </p:sp>
      <p:sp>
        <p:nvSpPr>
          <p:cNvPr id="7" name="Rektangel 6"/>
          <p:cNvSpPr/>
          <p:nvPr/>
        </p:nvSpPr>
        <p:spPr>
          <a:xfrm>
            <a:off x="5431466" y="5952621"/>
            <a:ext cx="2685376" cy="5760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>
                <a:ln>
                  <a:noFill/>
                </a:ln>
                <a:solidFill>
                  <a:srgbClr val="5CA7AF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Gill Sans" pitchFamily="1" charset="0"/>
              </a:rPr>
              <a:t>Prosedyrer</a:t>
            </a:r>
          </a:p>
        </p:txBody>
      </p:sp>
      <p:sp>
        <p:nvSpPr>
          <p:cNvPr id="8" name="Rektangel 7"/>
          <p:cNvSpPr/>
          <p:nvPr/>
        </p:nvSpPr>
        <p:spPr>
          <a:xfrm>
            <a:off x="8948543" y="5975414"/>
            <a:ext cx="2685376" cy="5508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>
                <a:ln>
                  <a:noFill/>
                </a:ln>
                <a:solidFill>
                  <a:srgbClr val="5CA7AF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Gill Sans" pitchFamily="1" charset="0"/>
              </a:rPr>
              <a:t>Opplæring</a:t>
            </a:r>
          </a:p>
        </p:txBody>
      </p:sp>
      <p:sp>
        <p:nvSpPr>
          <p:cNvPr id="9" name="Rektangel 8"/>
          <p:cNvSpPr/>
          <p:nvPr/>
        </p:nvSpPr>
        <p:spPr>
          <a:xfrm>
            <a:off x="2020541" y="1593506"/>
            <a:ext cx="1161097" cy="103898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nb-NO"/>
          </a:p>
        </p:txBody>
      </p:sp>
      <p:sp>
        <p:nvSpPr>
          <p:cNvPr id="10" name="Rektangel 9"/>
          <p:cNvSpPr/>
          <p:nvPr/>
        </p:nvSpPr>
        <p:spPr>
          <a:xfrm>
            <a:off x="5542654" y="1478709"/>
            <a:ext cx="1177187" cy="115378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9074417" y="1505745"/>
            <a:ext cx="1083028" cy="1126744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nb-NO"/>
          </a:p>
        </p:txBody>
      </p:sp>
      <p:sp>
        <p:nvSpPr>
          <p:cNvPr id="12" name="TekstSylinder 11"/>
          <p:cNvSpPr txBox="1"/>
          <p:nvPr/>
        </p:nvSpPr>
        <p:spPr>
          <a:xfrm>
            <a:off x="2020541" y="2832987"/>
            <a:ext cx="2648788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1" charset="-128"/>
                <a:cs typeface="Calibri" panose="020F0502020204030204" pitchFamily="34" charset="0"/>
                <a:sym typeface="Gill Sans" pitchFamily="1" charset="0"/>
              </a:rPr>
              <a:t>Protokollskriving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1" charset="-128"/>
                <a:cs typeface="Calibri" panose="020F0502020204030204" pitchFamily="34" charset="0"/>
                <a:sym typeface="Gill Sans" pitchFamily="1" charset="0"/>
              </a:rPr>
              <a:t>Finansiering</a:t>
            </a:r>
          </a:p>
          <a:p>
            <a:pPr algn="l"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ヒラギノ角ゴ ProN W3"/>
                <a:cs typeface="Calibri"/>
                <a:sym typeface="Gill Sans" pitchFamily="1" charset="0"/>
              </a:rPr>
              <a:t>Søknader </a:t>
            </a:r>
            <a:r>
              <a:rPr lang="nb-NO" sz="1800" dirty="0">
                <a:latin typeface="Calibri"/>
                <a:ea typeface="ヒラギノ角ゴ ProN W3"/>
                <a:cs typeface="Calibri"/>
              </a:rPr>
              <a:t>(DMP, CTIS, REK)</a:t>
            </a:r>
          </a:p>
          <a:p>
            <a:pPr algn="l">
              <a:defRPr/>
            </a:pPr>
            <a:r>
              <a:rPr lang="nb-NO" sz="1800" dirty="0">
                <a:latin typeface="Calibri"/>
                <a:ea typeface="ヒラギノ角ゴ ProN W3"/>
                <a:cs typeface="Calibri"/>
              </a:rPr>
              <a:t>Kontrakter/jus</a:t>
            </a:r>
            <a:endParaRPr lang="nb-NO" dirty="0"/>
          </a:p>
          <a:p>
            <a:pPr algn="l">
              <a:defRPr/>
            </a:pPr>
            <a:r>
              <a:rPr lang="nb-NO" sz="1800" dirty="0">
                <a:latin typeface="Calibri"/>
                <a:ea typeface="ヒラギノ角ゴ ProN W3"/>
                <a:cs typeface="Calibri"/>
              </a:rPr>
              <a:t>Kliniske forskningsposter</a:t>
            </a:r>
            <a:endParaRPr lang="nb-NO" dirty="0"/>
          </a:p>
          <a:p>
            <a:pPr algn="l">
              <a:defRPr/>
            </a:pPr>
            <a:r>
              <a:rPr lang="nb-NO" sz="1800" dirty="0" err="1">
                <a:latin typeface="Calibri"/>
                <a:ea typeface="ヒラギノ角ゴ ProN W3"/>
                <a:cs typeface="Calibri"/>
              </a:rPr>
              <a:t>Datafankgstverktøy</a:t>
            </a:r>
            <a:endParaRPr lang="nb-NO" dirty="0"/>
          </a:p>
          <a:p>
            <a:pPr algn="l">
              <a:defRPr/>
            </a:pPr>
            <a:r>
              <a:rPr lang="nb-NO" sz="1800" dirty="0">
                <a:latin typeface="Calibri"/>
                <a:ea typeface="ヒラギノ角ゴ ProN W3"/>
                <a:cs typeface="Calibri"/>
              </a:rPr>
              <a:t>Monitorering</a:t>
            </a:r>
            <a:endParaRPr lang="nb-NO" dirty="0"/>
          </a:p>
          <a:p>
            <a:pPr algn="l">
              <a:defRPr/>
            </a:pPr>
            <a:r>
              <a:rPr lang="nb-NO" sz="1800" dirty="0" err="1">
                <a:latin typeface="Calibri"/>
                <a:ea typeface="ヒラギノ角ゴ ProN W3"/>
                <a:cs typeface="Calibri"/>
              </a:rPr>
              <a:t>SUSAR</a:t>
            </a:r>
            <a:r>
              <a:rPr lang="nb-NO" sz="1800" dirty="0">
                <a:latin typeface="Calibri"/>
                <a:ea typeface="ヒラギノ角ゴ ProN W3"/>
                <a:cs typeface="Calibri"/>
              </a:rPr>
              <a:t>-rapportering</a:t>
            </a:r>
            <a:endParaRPr lang="nb-NO" dirty="0"/>
          </a:p>
          <a:p>
            <a:pPr algn="l">
              <a:defRPr/>
            </a:pPr>
            <a:r>
              <a:rPr lang="nb-NO" sz="1800" dirty="0">
                <a:latin typeface="Calibri"/>
                <a:ea typeface="ヒラギノ角ゴ ProN W3"/>
                <a:cs typeface="Calibri"/>
              </a:rPr>
              <a:t>Forskningsnettverk</a:t>
            </a:r>
            <a:endParaRPr lang="nb-NO" dirty="0"/>
          </a:p>
          <a:p>
            <a:pPr algn="l">
              <a:defRPr/>
            </a:pPr>
            <a:r>
              <a:rPr lang="nb-NO" sz="1800" dirty="0" err="1">
                <a:latin typeface="Calibri"/>
                <a:ea typeface="ヒラギノ角ゴ ProN W3"/>
                <a:cs typeface="Calibri"/>
              </a:rPr>
              <a:t>Clinical</a:t>
            </a:r>
            <a:r>
              <a:rPr lang="nb-NO" sz="1800" dirty="0">
                <a:latin typeface="Calibri"/>
                <a:ea typeface="ヒラギノ角ゴ ProN W3"/>
                <a:cs typeface="Calibri"/>
              </a:rPr>
              <a:t> Trials Day </a:t>
            </a:r>
            <a:endParaRPr lang="nb-NO" dirty="0"/>
          </a:p>
          <a:p>
            <a:pPr algn="l">
              <a:defRPr/>
            </a:pPr>
            <a:endParaRPr lang="nb-NO" sz="1800" dirty="0">
              <a:latin typeface="Calibri"/>
              <a:ea typeface="ヒラギノ角ゴ ProN W3"/>
              <a:cs typeface="Calibri"/>
            </a:endParaRPr>
          </a:p>
          <a:p>
            <a:pPr algn="l">
              <a:defRPr/>
            </a:pPr>
            <a:endParaRPr lang="nb-NO" sz="1800" dirty="0">
              <a:latin typeface="Calibri"/>
              <a:ea typeface="ヒラギノ角ゴ ProN W3"/>
              <a:cs typeface="Calibri"/>
            </a:endParaRPr>
          </a:p>
          <a:p>
            <a:pPr marL="0" marR="0" lvl="0" indent="0" algn="l" defTabSz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ヒラギノ角ゴ ProN W3" pitchFamily="1" charset="-128"/>
              <a:cs typeface="Calibri" panose="020F0502020204030204" pitchFamily="34" charset="0"/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5511570" y="2852407"/>
            <a:ext cx="2588549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1" charset="-128"/>
                <a:cs typeface="Calibri" panose="020F0502020204030204" pitchFamily="34" charset="0"/>
                <a:sym typeface="Gill Sans" pitchFamily="1" charset="0"/>
              </a:rPr>
              <a:t>Protokolltemplat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1" charset="-128"/>
                <a:cs typeface="Calibri" panose="020F0502020204030204" pitchFamily="34" charset="0"/>
                <a:sym typeface="Gill Sans" pitchFamily="1" charset="0"/>
              </a:rPr>
              <a:t>Flowchart SOPer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800" dirty="0">
                <a:latin typeface="Calibri"/>
                <a:ea typeface="ヒラギノ角ゴ ProN W3"/>
                <a:cs typeface="Calibri"/>
              </a:rPr>
              <a:t>Roller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ヒラギノ角ゴ ProN W3"/>
                <a:cs typeface="Calibri"/>
                <a:sym typeface="Gill Sans" pitchFamily="1" charset="0"/>
              </a:rPr>
              <a:t> &amp; ansvar</a:t>
            </a:r>
            <a:endParaRPr lang="nb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ヒラギノ角ゴ ProN W3"/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1" charset="-128"/>
                <a:cs typeface="Calibri" panose="020F0502020204030204" pitchFamily="34" charset="0"/>
                <a:sym typeface="Gill Sans" pitchFamily="1" charset="0"/>
              </a:rPr>
              <a:t>Implementering &amp; gjennomføring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1" charset="-128"/>
                <a:cs typeface="Calibri" panose="020F0502020204030204" pitchFamily="34" charset="0"/>
                <a:sym typeface="Gill Sans" pitchFamily="1" charset="0"/>
              </a:rPr>
              <a:t>  - Legemiddelutprøving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1" charset="-128"/>
                <a:cs typeface="Calibri" panose="020F0502020204030204" pitchFamily="34" charset="0"/>
                <a:sym typeface="Gill Sans" pitchFamily="1" charset="0"/>
              </a:rPr>
              <a:t>  - Medisinsk utstyr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1" charset="-128"/>
                <a:cs typeface="Calibri" panose="020F0502020204030204" pitchFamily="34" charset="0"/>
                <a:sym typeface="Gill Sans" pitchFamily="1" charset="0"/>
              </a:rPr>
              <a:t>  - Andre intervensjoner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1" charset="-128"/>
                <a:cs typeface="Calibri" panose="020F0502020204030204" pitchFamily="34" charset="0"/>
                <a:sym typeface="Gill Sans" pitchFamily="1" charset="0"/>
              </a:rPr>
              <a:t>Datahåndtering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1" charset="-128"/>
                <a:cs typeface="Calibri" panose="020F0502020204030204" pitchFamily="34" charset="0"/>
                <a:sym typeface="Gill Sans" pitchFamily="1" charset="0"/>
              </a:rPr>
              <a:t>Statistikk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ヒラギノ角ゴ ProN W3" pitchFamily="1" charset="-128"/>
              <a:cs typeface="Calibri" panose="020F0502020204030204" pitchFamily="34" charset="0"/>
              <a:sym typeface="Gill Sans" pitchFamily="1" charset="0"/>
            </a:endParaRPr>
          </a:p>
        </p:txBody>
      </p:sp>
      <p:sp>
        <p:nvSpPr>
          <p:cNvPr id="14" name="TekstSylinder 13"/>
          <p:cNvSpPr txBox="1"/>
          <p:nvPr/>
        </p:nvSpPr>
        <p:spPr>
          <a:xfrm>
            <a:off x="8948543" y="2872790"/>
            <a:ext cx="30414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1" charset="-128"/>
                <a:cs typeface="Calibri" panose="020F0502020204030204" pitchFamily="34" charset="0"/>
                <a:sym typeface="Gill Sans" pitchFamily="1" charset="0"/>
              </a:rPr>
              <a:t>Kurs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1" charset="-128"/>
                <a:cs typeface="Calibri" panose="020F0502020204030204" pitchFamily="34" charset="0"/>
                <a:sym typeface="Gill Sans" pitchFamily="1" charset="0"/>
              </a:rPr>
              <a:t>  - GCP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1" charset="-128"/>
                <a:cs typeface="Calibri" panose="020F0502020204030204" pitchFamily="34" charset="0"/>
                <a:sym typeface="Gill Sans" pitchFamily="1" charset="0"/>
              </a:rPr>
              <a:t>  - Statistikk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1" charset="-128"/>
                <a:cs typeface="Calibri" panose="020F0502020204030204" pitchFamily="34" charset="0"/>
                <a:sym typeface="Gill Sans" pitchFamily="1" charset="0"/>
              </a:rPr>
              <a:t>  - Studiesykepleie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1" charset="-128"/>
                <a:cs typeface="Calibri" panose="020F0502020204030204" pitchFamily="34" charset="0"/>
                <a:sym typeface="Gill Sans" pitchFamily="1" charset="0"/>
              </a:rPr>
              <a:t>  - Utprøvning med. utstyr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1" charset="-128"/>
                <a:cs typeface="Calibri" panose="020F0502020204030204" pitchFamily="34" charset="0"/>
                <a:sym typeface="Gill Sans" pitchFamily="1" charset="0"/>
              </a:rPr>
              <a:t>Seminarer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1" charset="-128"/>
                <a:cs typeface="Calibri" panose="020F0502020204030204" pitchFamily="34" charset="0"/>
                <a:sym typeface="Gill Sans" pitchFamily="1" charset="0"/>
              </a:rPr>
              <a:t>  - Monitorering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1" charset="-128"/>
                <a:cs typeface="Calibri" panose="020F0502020204030204" pitchFamily="34" charset="0"/>
                <a:sym typeface="Gill Sans" pitchFamily="1" charset="0"/>
              </a:rPr>
              <a:t>  - Datahåndtering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1" charset="-128"/>
                <a:cs typeface="Calibri" panose="020F0502020204030204" pitchFamily="34" charset="0"/>
                <a:sym typeface="Gill Sans" pitchFamily="1" charset="0"/>
              </a:rPr>
              <a:t>  - Brukermedvirkning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1" charset="-128"/>
                <a:cs typeface="Calibri" panose="020F0502020204030204" pitchFamily="34" charset="0"/>
                <a:sym typeface="Gill Sans" pitchFamily="1" charset="0"/>
              </a:rPr>
              <a:t>  - Sikkerhetsrapportering</a:t>
            </a:r>
          </a:p>
        </p:txBody>
      </p:sp>
      <p:sp>
        <p:nvSpPr>
          <p:cNvPr id="15" name="Tittel 1"/>
          <p:cNvSpPr txBox="1">
            <a:spLocks/>
          </p:cNvSpPr>
          <p:nvPr/>
        </p:nvSpPr>
        <p:spPr>
          <a:xfrm>
            <a:off x="2576793" y="498375"/>
            <a:ext cx="8846634" cy="5173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7619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33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7619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0" b="0" i="0" u="none" strike="noStrike" kern="1200" cap="none" spc="-111" normalizeH="0" baseline="0" noProof="0" dirty="0">
                <a:ln>
                  <a:noFill/>
                </a:ln>
                <a:solidFill>
                  <a:srgbClr val="3B7181"/>
                </a:solidFill>
                <a:effectLst/>
                <a:uLnTx/>
                <a:uFillTx/>
                <a:latin typeface="Calibri"/>
                <a:cs typeface="Calibri"/>
                <a:sym typeface="Gill Sans" pitchFamily="1" charset="0"/>
              </a:rPr>
              <a:t>NorCRIN – rådgivning &amp; leveranser</a:t>
            </a:r>
            <a:endParaRPr kumimoji="0" lang="nb-NO" sz="4000" b="0" i="0" u="none" strike="noStrike" kern="1200" cap="none" spc="0" normalizeH="0" baseline="0" noProof="0" dirty="0">
              <a:ln>
                <a:noFill/>
              </a:ln>
              <a:solidFill>
                <a:srgbClr val="3B7181"/>
              </a:solidFill>
              <a:effectLst/>
              <a:uLnTx/>
              <a:uFillTx/>
              <a:latin typeface="Calibri"/>
              <a:cs typeface="Calibri"/>
              <a:sym typeface="Gill San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06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1DCEF12D-21AE-F0D9-7769-6CA4BC7B4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300" y="66907"/>
            <a:ext cx="4081502" cy="7478752"/>
          </a:xfrm>
          <a:prstGeom prst="rect">
            <a:avLst/>
          </a:prstGeom>
        </p:spPr>
      </p:pic>
      <p:sp>
        <p:nvSpPr>
          <p:cNvPr id="4" name="Tittel 1">
            <a:extLst>
              <a:ext uri="{FF2B5EF4-FFF2-40B4-BE49-F238E27FC236}">
                <a16:creationId xmlns:a16="http://schemas.microsoft.com/office/drawing/2014/main" id="{DDA5DAB6-2191-2332-C4C8-97463BE34483}"/>
              </a:ext>
            </a:extLst>
          </p:cNvPr>
          <p:cNvSpPr txBox="1">
            <a:spLocks/>
          </p:cNvSpPr>
          <p:nvPr/>
        </p:nvSpPr>
        <p:spPr>
          <a:xfrm>
            <a:off x="4925984" y="424033"/>
            <a:ext cx="8846634" cy="5173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7619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33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7619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0" b="0" i="0" u="none" strike="noStrike" kern="1200" cap="none" spc="-111" normalizeH="0" baseline="0" noProof="0" dirty="0">
                <a:ln>
                  <a:noFill/>
                </a:ln>
                <a:solidFill>
                  <a:srgbClr val="3B7181"/>
                </a:solidFill>
                <a:effectLst/>
                <a:uLnTx/>
                <a:uFillTx/>
                <a:latin typeface="Calibri"/>
                <a:cs typeface="Calibri"/>
                <a:sym typeface="Gill Sans" pitchFamily="1" charset="0"/>
              </a:rPr>
              <a:t>NorCRIN – på web (FNSP)</a:t>
            </a:r>
            <a:endParaRPr kumimoji="0" lang="nb-NO" sz="4000" b="0" i="0" u="none" strike="noStrike" kern="1200" cap="none" spc="0" normalizeH="0" baseline="0" noProof="0" dirty="0">
              <a:ln>
                <a:noFill/>
              </a:ln>
              <a:solidFill>
                <a:srgbClr val="3B7181"/>
              </a:solidFill>
              <a:effectLst/>
              <a:uLnTx/>
              <a:uFillTx/>
              <a:latin typeface="Calibri"/>
              <a:cs typeface="Calibri"/>
              <a:sym typeface="Gill Sans" pitchFamily="1" charset="0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75F42820-7649-AE9F-6CFB-CE65D59DE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6478" y="3429330"/>
            <a:ext cx="9224389" cy="1905865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7205342" y="1235008"/>
            <a:ext cx="44202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nb-NO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  <a:hlinkClick r:id="rId4"/>
              </a:rPr>
              <a:t>www.norcrin.no</a:t>
            </a:r>
            <a:endParaRPr lang="nb-NO" sz="2800" spc="-111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899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7270F79E-CE88-70D0-CF2A-E9F63D004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069" y="2244105"/>
            <a:ext cx="4001435" cy="443778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CC0D9C1-1F91-B6B8-4504-A0B4CDD0B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63835" y="769736"/>
            <a:ext cx="11795052" cy="517323"/>
          </a:xfrm>
        </p:spPr>
        <p:txBody>
          <a:bodyPr>
            <a:noAutofit/>
          </a:bodyPr>
          <a:lstStyle/>
          <a:p>
            <a:pPr algn="ctr"/>
            <a:r>
              <a:rPr lang="nb-NO" sz="4000" b="0" spc="-111" dirty="0">
                <a:solidFill>
                  <a:srgbClr val="3B71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NorCRIN og nasjonale forskningsnettverk</a:t>
            </a:r>
            <a:br>
              <a:rPr lang="nb-NO" sz="3600" b="1" spc="-11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b-NO" sz="3600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65B6AD2-7DD6-CB8B-582D-0A3B4CE6CF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5739" y="3138533"/>
            <a:ext cx="3394227" cy="3315899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E1039DFC-E47A-D3DD-582F-BCD26E8D0D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3483" y="2263634"/>
            <a:ext cx="3055093" cy="874899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80D90875-D2A4-FA48-9856-79D42E61BD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5317" y="3233936"/>
            <a:ext cx="3391908" cy="3315899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C8200609-6C04-23B9-57F8-3C5C789967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5317" y="2359037"/>
            <a:ext cx="3393550" cy="874899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119AB77A-5EFE-5EF2-5BBC-BE0953C7A7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05317" y="386089"/>
            <a:ext cx="4074166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611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Plassholder for inn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5811397"/>
              </p:ext>
            </p:extLst>
          </p:nvPr>
        </p:nvGraphicFramePr>
        <p:xfrm>
          <a:off x="1075626" y="3334600"/>
          <a:ext cx="11449272" cy="42018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3920">
                  <a:extLst>
                    <a:ext uri="{9D8B030D-6E8A-4147-A177-3AD203B41FA5}">
                      <a16:colId xmlns:a16="http://schemas.microsoft.com/office/drawing/2014/main" val="3816112071"/>
                    </a:ext>
                  </a:extLst>
                </a:gridCol>
                <a:gridCol w="8377516">
                  <a:extLst>
                    <a:ext uri="{9D8B030D-6E8A-4147-A177-3AD203B41FA5}">
                      <a16:colId xmlns:a16="http://schemas.microsoft.com/office/drawing/2014/main" val="2486393912"/>
                    </a:ext>
                  </a:extLst>
                </a:gridCol>
                <a:gridCol w="2047836">
                  <a:extLst>
                    <a:ext uri="{9D8B030D-6E8A-4147-A177-3AD203B41FA5}">
                      <a16:colId xmlns:a16="http://schemas.microsoft.com/office/drawing/2014/main" val="2430384468"/>
                    </a:ext>
                  </a:extLst>
                </a:gridCol>
              </a:tblGrid>
              <a:tr h="512496"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793875" algn="l"/>
                          <a:tab pos="2060575" algn="l"/>
                        </a:tabLst>
                      </a:pPr>
                      <a:r>
                        <a:rPr lang="nb-NO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           </a:t>
                      </a:r>
                      <a:r>
                        <a:rPr lang="nb-NO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NorCRIN2 AP i utviklingsfase 2020-2025</a:t>
                      </a:r>
                    </a:p>
                  </a:txBody>
                  <a:tcPr marL="50578" marR="50578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b-NO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AP-ledelse</a:t>
                      </a:r>
                    </a:p>
                  </a:txBody>
                  <a:tcPr marL="50578" marR="50578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711791"/>
                  </a:ext>
                </a:extLst>
              </a:tr>
              <a:tr h="336707"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nb-NO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AP1</a:t>
                      </a:r>
                      <a:endParaRPr lang="nb-NO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578" marR="50578" marT="0" marB="0">
                    <a:solidFill>
                      <a:srgbClr val="3B71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nb-NO" sz="1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NorCRIN sekretariatet/prosjektledelse</a:t>
                      </a:r>
                      <a:endParaRPr lang="nb-NO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578" marR="50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HUS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578" marR="50578" marT="0" marB="0"/>
                </a:tc>
                <a:extLst>
                  <a:ext uri="{0D108BD9-81ED-4DB2-BD59-A6C34878D82A}">
                    <a16:rowId xmlns:a16="http://schemas.microsoft.com/office/drawing/2014/main" val="1221352780"/>
                  </a:ext>
                </a:extLst>
              </a:tr>
              <a:tr h="323358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nb-NO" sz="1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Jusgruppen</a:t>
                      </a:r>
                      <a:endParaRPr lang="nb-NO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578" marR="50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HUS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578" marR="50578" marT="0" marB="0"/>
                </a:tc>
                <a:extLst>
                  <a:ext uri="{0D108BD9-81ED-4DB2-BD59-A6C34878D82A}">
                    <a16:rowId xmlns:a16="http://schemas.microsoft.com/office/drawing/2014/main" val="4192033267"/>
                  </a:ext>
                </a:extLst>
              </a:tr>
              <a:tr h="323358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578" marR="50578" marT="0" marB="0"/>
                </a:tc>
                <a:tc>
                  <a:txBody>
                    <a:bodyPr/>
                    <a:lstStyle/>
                    <a:p>
                      <a:pPr marL="0" algn="l" defTabSz="761970" rtl="0" eaLnBrk="1" latinLnBrk="0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nb-NO" sz="18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Internasjonalt samarbeid</a:t>
                      </a:r>
                    </a:p>
                  </a:txBody>
                  <a:tcPr marL="50578" marR="50578" marT="0" marB="0"/>
                </a:tc>
                <a:tc>
                  <a:txBody>
                    <a:bodyPr/>
                    <a:lstStyle/>
                    <a:p>
                      <a:pPr marL="0" algn="l" defTabSz="76197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b-NO" sz="18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HUS</a:t>
                      </a:r>
                    </a:p>
                  </a:txBody>
                  <a:tcPr marL="50578" marR="50578" marT="0" marB="0"/>
                </a:tc>
                <a:extLst>
                  <a:ext uri="{0D108BD9-81ED-4DB2-BD59-A6C34878D82A}">
                    <a16:rowId xmlns:a16="http://schemas.microsoft.com/office/drawing/2014/main" val="1767665014"/>
                  </a:ext>
                </a:extLst>
              </a:tr>
              <a:tr h="641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AP2</a:t>
                      </a:r>
                      <a:endParaRPr lang="nb-NO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578" marR="50578" marT="0" marB="0">
                    <a:solidFill>
                      <a:srgbClr val="3B71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nb-NO" sz="1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SOP-gruppen</a:t>
                      </a:r>
                      <a:endParaRPr lang="nb-NO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578" marR="50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HUS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578" marR="50578" marT="0" marB="0"/>
                </a:tc>
                <a:extLst>
                  <a:ext uri="{0D108BD9-81ED-4DB2-BD59-A6C34878D82A}">
                    <a16:rowId xmlns:a16="http://schemas.microsoft.com/office/drawing/2014/main" val="3314608273"/>
                  </a:ext>
                </a:extLst>
              </a:tr>
              <a:tr h="3367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AP8</a:t>
                      </a:r>
                      <a:endParaRPr lang="nb-NO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578" marR="50578" marT="0" marB="0">
                    <a:solidFill>
                      <a:srgbClr val="3B71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nb-NO" sz="1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Datahåndtering</a:t>
                      </a:r>
                      <a:endParaRPr lang="nb-NO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578" marR="50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OUS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578" marR="50578" marT="0" marB="0"/>
                </a:tc>
                <a:extLst>
                  <a:ext uri="{0D108BD9-81ED-4DB2-BD59-A6C34878D82A}">
                    <a16:rowId xmlns:a16="http://schemas.microsoft.com/office/drawing/2014/main" val="1049642987"/>
                  </a:ext>
                </a:extLst>
              </a:tr>
              <a:tr h="3367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AP9</a:t>
                      </a:r>
                      <a:endParaRPr lang="nb-NO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578" marR="50578" marT="0" marB="0">
                    <a:solidFill>
                      <a:srgbClr val="3B71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nb-NO" sz="1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Statistikk</a:t>
                      </a:r>
                      <a:endParaRPr lang="nb-NO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578" marR="50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OUS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578" marR="50578" marT="0" marB="0"/>
                </a:tc>
                <a:extLst>
                  <a:ext uri="{0D108BD9-81ED-4DB2-BD59-A6C34878D82A}">
                    <a16:rowId xmlns:a16="http://schemas.microsoft.com/office/drawing/2014/main" val="1741338983"/>
                  </a:ext>
                </a:extLst>
              </a:tr>
              <a:tr h="3367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AP11</a:t>
                      </a:r>
                      <a:endParaRPr lang="nb-NO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578" marR="50578" marT="0" marB="0">
                    <a:solidFill>
                      <a:srgbClr val="3B71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nb-NO" sz="1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Infrastrukturenheter </a:t>
                      </a:r>
                      <a:endParaRPr lang="nb-NO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578" marR="50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OUS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578" marR="50578" marT="0" marB="0"/>
                </a:tc>
                <a:extLst>
                  <a:ext uri="{0D108BD9-81ED-4DB2-BD59-A6C34878D82A}">
                    <a16:rowId xmlns:a16="http://schemas.microsoft.com/office/drawing/2014/main" val="510449232"/>
                  </a:ext>
                </a:extLst>
              </a:tr>
              <a:tr h="3367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AP12</a:t>
                      </a:r>
                      <a:endParaRPr lang="nb-NO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578" marR="50578" marT="0" marB="0">
                    <a:solidFill>
                      <a:srgbClr val="3B71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nb-NO" sz="1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Industrisamarbeid</a:t>
                      </a:r>
                      <a:endParaRPr lang="nb-NO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578" marR="50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OUS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578" marR="50578" marT="0" marB="0"/>
                </a:tc>
                <a:extLst>
                  <a:ext uri="{0D108BD9-81ED-4DB2-BD59-A6C34878D82A}">
                    <a16:rowId xmlns:a16="http://schemas.microsoft.com/office/drawing/2014/main" val="470103849"/>
                  </a:ext>
                </a:extLst>
              </a:tr>
              <a:tr h="3367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AP13</a:t>
                      </a:r>
                      <a:endParaRPr lang="nb-NO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578" marR="50578" marT="0" marB="0">
                    <a:solidFill>
                      <a:srgbClr val="3B71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nb-NO" sz="1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Pragmatiske studier</a:t>
                      </a:r>
                      <a:endParaRPr lang="nb-NO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578" marR="50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Ahus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578" marR="50578" marT="0" marB="0"/>
                </a:tc>
                <a:extLst>
                  <a:ext uri="{0D108BD9-81ED-4DB2-BD59-A6C34878D82A}">
                    <a16:rowId xmlns:a16="http://schemas.microsoft.com/office/drawing/2014/main" val="974120188"/>
                  </a:ext>
                </a:extLst>
              </a:tr>
              <a:tr h="2515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AP14</a:t>
                      </a:r>
                      <a:endParaRPr lang="nb-NO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578" marR="50578" marT="0" marB="0">
                    <a:solidFill>
                      <a:srgbClr val="3B71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nb-NO" sz="1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Brukermedvirkning</a:t>
                      </a:r>
                      <a:endParaRPr lang="nb-NO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578" marR="50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UNN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578" marR="50578" marT="0" marB="0"/>
                </a:tc>
                <a:extLst>
                  <a:ext uri="{0D108BD9-81ED-4DB2-BD59-A6C34878D82A}">
                    <a16:rowId xmlns:a16="http://schemas.microsoft.com/office/drawing/2014/main" val="198288768"/>
                  </a:ext>
                </a:extLst>
              </a:tr>
            </a:tbl>
          </a:graphicData>
        </a:graphic>
      </p:graphicFrame>
      <p:graphicFrame>
        <p:nvGraphicFramePr>
          <p:cNvPr id="3" name="Plassholder for inn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0708384"/>
              </p:ext>
            </p:extLst>
          </p:nvPr>
        </p:nvGraphicFramePr>
        <p:xfrm>
          <a:off x="1075626" y="1288825"/>
          <a:ext cx="11449272" cy="20457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3920">
                  <a:extLst>
                    <a:ext uri="{9D8B030D-6E8A-4147-A177-3AD203B41FA5}">
                      <a16:colId xmlns:a16="http://schemas.microsoft.com/office/drawing/2014/main" val="3816112071"/>
                    </a:ext>
                  </a:extLst>
                </a:gridCol>
                <a:gridCol w="8377516">
                  <a:extLst>
                    <a:ext uri="{9D8B030D-6E8A-4147-A177-3AD203B41FA5}">
                      <a16:colId xmlns:a16="http://schemas.microsoft.com/office/drawing/2014/main" val="2486393912"/>
                    </a:ext>
                  </a:extLst>
                </a:gridCol>
                <a:gridCol w="2047836">
                  <a:extLst>
                    <a:ext uri="{9D8B030D-6E8A-4147-A177-3AD203B41FA5}">
                      <a16:colId xmlns:a16="http://schemas.microsoft.com/office/drawing/2014/main" val="2430384468"/>
                    </a:ext>
                  </a:extLst>
                </a:gridCol>
              </a:tblGrid>
              <a:tr h="570035">
                <a:tc grid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966913" algn="l"/>
                          <a:tab pos="2605088" algn="l"/>
                          <a:tab pos="3495675" algn="l"/>
                        </a:tabLs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           </a:t>
                      </a:r>
                      <a:r>
                        <a:rPr lang="nb-NO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NorCRIN1 AP i drift 2020-2025                                                             </a:t>
                      </a:r>
                      <a:r>
                        <a:rPr lang="nb-NO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AP-ledelse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578" marR="50578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578" marR="50578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909089"/>
                  </a:ext>
                </a:extLst>
              </a:tr>
              <a:tr h="29812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AP1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578" marR="50578" marT="0" marB="0">
                    <a:solidFill>
                      <a:srgbClr val="3B71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nb-NO" sz="1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GCP-gruppen (kurs)</a:t>
                      </a:r>
                      <a:endParaRPr lang="nb-NO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578" marR="50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St.Olav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578" marR="50578" marT="0" marB="0"/>
                </a:tc>
                <a:extLst>
                  <a:ext uri="{0D108BD9-81ED-4DB2-BD59-A6C34878D82A}">
                    <a16:rowId xmlns:a16="http://schemas.microsoft.com/office/drawing/2014/main" val="1357345828"/>
                  </a:ext>
                </a:extLst>
              </a:tr>
              <a:tr h="3274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AP3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578" marR="50578" marT="0" marB="0">
                    <a:solidFill>
                      <a:srgbClr val="3B71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nb-NO" sz="1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Monitoreringsgruppen</a:t>
                      </a:r>
                      <a:endParaRPr lang="nb-NO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578" marR="50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OUS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578" marR="50578" marT="0" marB="0"/>
                </a:tc>
                <a:extLst>
                  <a:ext uri="{0D108BD9-81ED-4DB2-BD59-A6C34878D82A}">
                    <a16:rowId xmlns:a16="http://schemas.microsoft.com/office/drawing/2014/main" val="1892745703"/>
                  </a:ext>
                </a:extLst>
              </a:tr>
              <a:tr h="3367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AP7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578" marR="50578" marT="0" marB="0">
                    <a:solidFill>
                      <a:srgbClr val="3B71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nb-NO" sz="1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Kliniske forskningsposter</a:t>
                      </a:r>
                      <a:endParaRPr lang="nb-NO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578" marR="50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HUS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578" marR="50578" marT="0" marB="0"/>
                </a:tc>
                <a:extLst>
                  <a:ext uri="{0D108BD9-81ED-4DB2-BD59-A6C34878D82A}">
                    <a16:rowId xmlns:a16="http://schemas.microsoft.com/office/drawing/2014/main" val="1212651277"/>
                  </a:ext>
                </a:extLst>
              </a:tr>
              <a:tr h="2249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AP10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578" marR="50578" marT="0" marB="0">
                    <a:solidFill>
                      <a:srgbClr val="3B71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nb-NO" sz="1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Nasjonalt kurs i studiesykepleie</a:t>
                      </a:r>
                      <a:endParaRPr lang="nb-NO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578" marR="50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HUS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578" marR="50578" marT="0" marB="0"/>
                </a:tc>
                <a:extLst>
                  <a:ext uri="{0D108BD9-81ED-4DB2-BD59-A6C34878D82A}">
                    <a16:rowId xmlns:a16="http://schemas.microsoft.com/office/drawing/2014/main" val="4162730155"/>
                  </a:ext>
                </a:extLst>
              </a:tr>
            </a:tbl>
          </a:graphicData>
        </a:graphic>
      </p:graphicFrame>
      <p:sp>
        <p:nvSpPr>
          <p:cNvPr id="4" name="Tittel 1">
            <a:extLst>
              <a:ext uri="{FF2B5EF4-FFF2-40B4-BE49-F238E27FC236}">
                <a16:creationId xmlns:a16="http://schemas.microsoft.com/office/drawing/2014/main" id="{E26084FF-002A-309F-9906-21D038D49D0C}"/>
              </a:ext>
            </a:extLst>
          </p:cNvPr>
          <p:cNvSpPr txBox="1">
            <a:spLocks/>
          </p:cNvSpPr>
          <p:nvPr/>
        </p:nvSpPr>
        <p:spPr>
          <a:xfrm>
            <a:off x="2576793" y="498375"/>
            <a:ext cx="8846634" cy="5173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7619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33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7619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0" b="0" i="0" u="none" strike="noStrike" kern="1200" cap="none" spc="-111" normalizeH="0" baseline="0" noProof="0" dirty="0">
                <a:ln>
                  <a:noFill/>
                </a:ln>
                <a:solidFill>
                  <a:srgbClr val="3B7181"/>
                </a:solidFill>
                <a:effectLst/>
                <a:uLnTx/>
                <a:uFillTx/>
                <a:latin typeface="Calibri"/>
                <a:cs typeface="Calibri"/>
                <a:sym typeface="Gill Sans" pitchFamily="1" charset="0"/>
              </a:rPr>
              <a:t>NorCRIN </a:t>
            </a:r>
            <a:r>
              <a:rPr lang="nb-NO" sz="4000" b="0" spc="-111" dirty="0">
                <a:solidFill>
                  <a:srgbClr val="3B7181"/>
                </a:solidFill>
                <a:latin typeface="Calibri"/>
                <a:cs typeface="Calibri"/>
              </a:rPr>
              <a:t>Arbeidspakker (AP)</a:t>
            </a:r>
            <a:endParaRPr kumimoji="0" lang="nb-NO" sz="4000" b="0" i="0" u="none" strike="noStrike" kern="1200" cap="none" spc="0" normalizeH="0" baseline="0" noProof="0" dirty="0">
              <a:ln>
                <a:noFill/>
              </a:ln>
              <a:solidFill>
                <a:srgbClr val="3B7181"/>
              </a:solidFill>
              <a:effectLst/>
              <a:uLnTx/>
              <a:uFillTx/>
              <a:latin typeface="Calibri"/>
              <a:cs typeface="Calibri"/>
              <a:sym typeface="Gill San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610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B3630E88-A722-C63A-C9E5-034A486D22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443" t="42592" r="24409" b="19236"/>
          <a:stretch/>
        </p:blipFill>
        <p:spPr>
          <a:xfrm>
            <a:off x="858898" y="1302313"/>
            <a:ext cx="7247618" cy="5785948"/>
          </a:xfrm>
          <a:prstGeom prst="rect">
            <a:avLst/>
          </a:prstGeom>
        </p:spPr>
      </p:pic>
      <p:sp>
        <p:nvSpPr>
          <p:cNvPr id="3" name="Tittel 1">
            <a:extLst>
              <a:ext uri="{FF2B5EF4-FFF2-40B4-BE49-F238E27FC236}">
                <a16:creationId xmlns:a16="http://schemas.microsoft.com/office/drawing/2014/main" id="{85AA1B0D-07D4-24BE-E384-DAF290C45B39}"/>
              </a:ext>
            </a:extLst>
          </p:cNvPr>
          <p:cNvSpPr txBox="1">
            <a:spLocks/>
          </p:cNvSpPr>
          <p:nvPr/>
        </p:nvSpPr>
        <p:spPr>
          <a:xfrm>
            <a:off x="1050955" y="433016"/>
            <a:ext cx="11683544" cy="931778"/>
          </a:xfrm>
          <a:prstGeom prst="rect">
            <a:avLst/>
          </a:prstGeom>
        </p:spPr>
        <p:txBody>
          <a:bodyPr/>
          <a:lstStyle>
            <a:lvl1pPr algn="ctr" defTabSz="1015915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12886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0" spc="-111" dirty="0">
                <a:solidFill>
                  <a:srgbClr val="3B71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NorCRIN og internasjonale forskningsnettverk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9D8368A-C869-44C1-C1BE-008F641DD5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631"/>
          <a:stretch/>
        </p:blipFill>
        <p:spPr>
          <a:xfrm>
            <a:off x="8465747" y="2052845"/>
            <a:ext cx="1954760" cy="1360958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ED7B0AF2-E328-2E48-893B-AC2BB8D8B6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0868" y="2052845"/>
            <a:ext cx="2547574" cy="98683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3F5A2405-2C80-3DBF-CFBB-A74BC1C3C543}"/>
              </a:ext>
            </a:extLst>
          </p:cNvPr>
          <p:cNvSpPr txBox="1"/>
          <p:nvPr/>
        </p:nvSpPr>
        <p:spPr>
          <a:xfrm>
            <a:off x="7693573" y="3901532"/>
            <a:ext cx="5683469" cy="25134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50799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ヒラギノ角ゴ ProN W3" pitchFamily="1" charset="-128"/>
                <a:cs typeface="+mn-cs"/>
                <a:sym typeface="Gill Sans" pitchFamily="1" charset="0"/>
              </a:rPr>
              <a:t>EU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ヒラギノ角ゴ ProN W3" pitchFamily="1" charset="-128"/>
                <a:cs typeface="+mn-cs"/>
                <a:sym typeface="Gill Sans" pitchFamily="1" charset="0"/>
              </a:rPr>
              <a:t>-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ヒラギノ角ゴ ProN W3" pitchFamily="1" charset="-128"/>
                <a:cs typeface="+mn-cs"/>
                <a:sym typeface="Gill Sans" pitchFamily="1" charset="0"/>
              </a:rPr>
              <a:t>AMRI: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ヒラギノ角ゴ ProN W3" pitchFamily="1" charset="-128"/>
                <a:cs typeface="+mn-cs"/>
                <a:sym typeface="Gill Sans" pitchFamily="1" charset="0"/>
              </a:rPr>
              <a:t>European Alliance of Medical Research Infrastructures</a:t>
            </a:r>
          </a:p>
          <a:p>
            <a:pPr marL="0" marR="0" lvl="0" indent="0" algn="l" defTabSz="50799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ヒラギノ角ゴ ProN W3" pitchFamily="1" charset="-128"/>
                <a:cs typeface="+mn-cs"/>
                <a:sym typeface="Gill Sans" pitchFamily="1" charset="0"/>
              </a:rPr>
              <a:t>BBMRI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ヒラギノ角ゴ ProN W3" pitchFamily="1" charset="-128"/>
                <a:cs typeface="+mn-cs"/>
                <a:sym typeface="Gill Sans" pitchFamily="1" charset="0"/>
              </a:rPr>
              <a:t>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ヒラギノ角ゴ ProN W3" pitchFamily="1" charset="-128"/>
                <a:cs typeface="+mn-cs"/>
                <a:sym typeface="Gill Sans" pitchFamily="1" charset="0"/>
              </a:rPr>
              <a:t>Biobank Medicine Research Infrastructure</a:t>
            </a:r>
          </a:p>
          <a:p>
            <a:pPr marL="0" marR="0" lvl="0" indent="0" algn="l" defTabSz="50799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ヒラギノ角ゴ ProN W3" pitchFamily="1" charset="-128"/>
                <a:cs typeface="+mn-cs"/>
                <a:sym typeface="Gill Sans" pitchFamily="1" charset="0"/>
              </a:rPr>
              <a:t>EATRIS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ヒラギノ角ゴ ProN W3" pitchFamily="1" charset="-128"/>
                <a:cs typeface="+mn-cs"/>
                <a:sym typeface="Gill Sans" pitchFamily="1" charset="0"/>
              </a:rPr>
              <a:t>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ヒラギノ角ゴ ProN W3" pitchFamily="1" charset="-128"/>
                <a:cs typeface="+mn-cs"/>
                <a:sym typeface="Gill Sans" pitchFamily="1" charset="0"/>
              </a:rPr>
              <a:t>Translational Medicine Infrastructure </a:t>
            </a:r>
          </a:p>
          <a:p>
            <a:pPr marL="0" marR="0" lvl="0" indent="0" algn="l" defTabSz="50799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ヒラギノ角ゴ ProN W3" pitchFamily="1" charset="-128"/>
                <a:cs typeface="+mn-cs"/>
                <a:sym typeface="Gill Sans" pitchFamily="1" charset="0"/>
              </a:rPr>
              <a:t>ECRIN: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ヒラギノ角ゴ ProN W3" pitchFamily="1" charset="-128"/>
                <a:cs typeface="+mn-cs"/>
                <a:sym typeface="Gill Sans" pitchFamily="1" charset="0"/>
              </a:rPr>
              <a:t>European Clinical Research Infrastructure Network</a:t>
            </a:r>
          </a:p>
          <a:p>
            <a:pPr marL="0" marR="0" lvl="0" indent="0" algn="l" defTabSz="50799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ヒラギノ角ゴ ProN W3" pitchFamily="1" charset="-128"/>
                <a:cs typeface="+mn-cs"/>
                <a:sym typeface="Gill Sans" pitchFamily="1" charset="0"/>
              </a:rPr>
              <a:t>CRIGH: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ヒラギノ角ゴ ProN W3" pitchFamily="1" charset="-128"/>
                <a:cs typeface="+mn-cs"/>
                <a:sym typeface="Gill Sans" pitchFamily="1" charset="0"/>
              </a:rPr>
              <a:t>Clinical Research Initiative for Global Health</a:t>
            </a:r>
          </a:p>
          <a:p>
            <a:pPr marL="0" marR="0" lvl="0" indent="0" algn="l" defTabSz="50799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ヒラギノ角ゴ ProN W3" pitchFamily="1" charset="-128"/>
                <a:cs typeface="+mn-cs"/>
                <a:sym typeface="Gill Sans" pitchFamily="1" charset="0"/>
              </a:rPr>
              <a:t>WHO: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ヒラギノ角ゴ ProN W3" pitchFamily="1" charset="-128"/>
                <a:cs typeface="+mn-cs"/>
                <a:sym typeface="Gill Sans" pitchFamily="1" charset="0"/>
              </a:rPr>
              <a:t>World Health Organization</a:t>
            </a:r>
          </a:p>
          <a:p>
            <a:pPr marL="0" marR="0" lvl="0" indent="0" algn="l" defTabSz="5079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3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ヒラギノ角ゴ ProN W3" pitchFamily="1" charset="-128"/>
              <a:cs typeface="+mn-cs"/>
              <a:sym typeface="Gill San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299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6247AAAE-AD10-05E8-4FCC-46CCFB7F95E3}"/>
              </a:ext>
            </a:extLst>
          </p:cNvPr>
          <p:cNvSpPr txBox="1">
            <a:spLocks/>
          </p:cNvSpPr>
          <p:nvPr/>
        </p:nvSpPr>
        <p:spPr>
          <a:xfrm>
            <a:off x="0" y="197887"/>
            <a:ext cx="13369159" cy="934138"/>
          </a:xfrm>
          <a:prstGeom prst="rect">
            <a:avLst/>
          </a:prstGeom>
        </p:spPr>
        <p:txBody>
          <a:bodyPr vert="horz" lIns="101584" tIns="50790" rIns="101584" bIns="50790" rtlCol="0" anchor="ctr">
            <a:noAutofit/>
          </a:bodyPr>
          <a:lstStyle>
            <a:lvl1pPr algn="ctr" defTabSz="1015915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3817" lvl="1" defTabSz="1015885">
              <a:lnSpc>
                <a:spcPct val="150000"/>
              </a:lnSpc>
              <a:defRPr/>
            </a:pPr>
            <a:r>
              <a:rPr lang="nb-NO" sz="4000" spc="-111" dirty="0">
                <a:solidFill>
                  <a:srgbClr val="3B7181"/>
                </a:solidFill>
                <a:latin typeface="Calibri"/>
                <a:cs typeface="Calibri" panose="020F0502020204030204" pitchFamily="34" charset="0"/>
              </a:rPr>
              <a:t>Lokale NorCRIN-kontakter</a:t>
            </a:r>
            <a:endParaRPr lang="nn-NO" sz="4000" spc="-111" dirty="0">
              <a:solidFill>
                <a:srgbClr val="3B7181"/>
              </a:solidFill>
              <a:latin typeface="Calibri"/>
              <a:cs typeface="Calibri" panose="020F0502020204030204" pitchFamily="34" charset="0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CCC3DCC-47B3-9253-C687-272FA899C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59" y="2144829"/>
            <a:ext cx="13106400" cy="315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137474"/>
      </p:ext>
    </p:extLst>
  </p:cSld>
  <p:clrMapOvr>
    <a:masterClrMapping/>
  </p:clrMapOvr>
</p:sld>
</file>

<file path=ppt/theme/theme1.xml><?xml version="1.0" encoding="utf-8"?>
<a:theme xmlns:a="http://schemas.openxmlformats.org/drawingml/2006/main" name="helsebergen">
  <a:themeElements>
    <a:clrScheme name="helseberg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lseberg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elseberg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lseberg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lseberg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lseberg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lseberg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lseberg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lseberg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lseberg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lseberg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lseberg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lseberg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lseberg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Office-tema">
  <a:themeElements>
    <a:clrScheme name="Egendefinert 3">
      <a:dk1>
        <a:srgbClr val="000000"/>
      </a:dk1>
      <a:lt1>
        <a:srgbClr val="FFFFFF"/>
      </a:lt1>
      <a:dk2>
        <a:srgbClr val="3B7181"/>
      </a:dk2>
      <a:lt2>
        <a:srgbClr val="E7E6E6"/>
      </a:lt2>
      <a:accent1>
        <a:srgbClr val="3B7181"/>
      </a:accent1>
      <a:accent2>
        <a:srgbClr val="5CA7AF"/>
      </a:accent2>
      <a:accent3>
        <a:srgbClr val="F18F0F"/>
      </a:accent3>
      <a:accent4>
        <a:srgbClr val="EA6968"/>
      </a:accent4>
      <a:accent5>
        <a:srgbClr val="263741"/>
      </a:accent5>
      <a:accent6>
        <a:srgbClr val="70AD47"/>
      </a:accent6>
      <a:hlink>
        <a:srgbClr val="3A7080"/>
      </a:hlink>
      <a:folHlink>
        <a:srgbClr val="3A7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rCRIN_powerpoint-mal" id="{CC852452-18D4-534E-AE21-85EBB9A92739}" vid="{FCF32B44-7113-5943-82B4-EFB1A671B602}"/>
    </a:ext>
  </a:extLst>
</a:theme>
</file>

<file path=ppt/theme/theme3.xml><?xml version="1.0" encoding="utf-8"?>
<a:theme xmlns:a="http://schemas.openxmlformats.org/drawingml/2006/main" name="2_Office-tema">
  <a:themeElements>
    <a:clrScheme name="Egendefinert 3">
      <a:dk1>
        <a:srgbClr val="000000"/>
      </a:dk1>
      <a:lt1>
        <a:srgbClr val="FFFFFF"/>
      </a:lt1>
      <a:dk2>
        <a:srgbClr val="3B7181"/>
      </a:dk2>
      <a:lt2>
        <a:srgbClr val="E7E6E6"/>
      </a:lt2>
      <a:accent1>
        <a:srgbClr val="3B7181"/>
      </a:accent1>
      <a:accent2>
        <a:srgbClr val="5CA7AF"/>
      </a:accent2>
      <a:accent3>
        <a:srgbClr val="F18F0F"/>
      </a:accent3>
      <a:accent4>
        <a:srgbClr val="EA6968"/>
      </a:accent4>
      <a:accent5>
        <a:srgbClr val="263741"/>
      </a:accent5>
      <a:accent6>
        <a:srgbClr val="70AD47"/>
      </a:accent6>
      <a:hlink>
        <a:srgbClr val="3A7080"/>
      </a:hlink>
      <a:folHlink>
        <a:srgbClr val="3A7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rCRIN_powerpoint-mal" id="{CC852452-18D4-534E-AE21-85EBB9A92739}" vid="{FCF32B44-7113-5943-82B4-EFB1A671B602}"/>
    </a:ext>
  </a:extLst>
</a:theme>
</file>

<file path=ppt/theme/theme4.xml><?xml version="1.0" encoding="utf-8"?>
<a:theme xmlns:a="http://schemas.openxmlformats.org/drawingml/2006/main" name="5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-tema">
  <a:themeElements>
    <a:clrScheme name="NorCRIN_Ny">
      <a:dk1>
        <a:srgbClr val="000000"/>
      </a:dk1>
      <a:lt1>
        <a:srgbClr val="FFFFFF"/>
      </a:lt1>
      <a:dk2>
        <a:srgbClr val="3B7181"/>
      </a:dk2>
      <a:lt2>
        <a:srgbClr val="E7E6E6"/>
      </a:lt2>
      <a:accent1>
        <a:srgbClr val="3B7181"/>
      </a:accent1>
      <a:accent2>
        <a:srgbClr val="5CA7AF"/>
      </a:accent2>
      <a:accent3>
        <a:srgbClr val="F18F0F"/>
      </a:accent3>
      <a:accent4>
        <a:srgbClr val="EA6968"/>
      </a:accent4>
      <a:accent5>
        <a:srgbClr val="263741"/>
      </a:accent5>
      <a:accent6>
        <a:srgbClr val="70AD47"/>
      </a:accent6>
      <a:hlink>
        <a:srgbClr val="FEFEFE"/>
      </a:hlink>
      <a:folHlink>
        <a:srgbClr val="3B718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10304B47-F247-6348-AA7A-036213AA8E7C}" vid="{994FB03B-9950-9B4B-9F74-284B2FAC0F7B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e225a6-0bd5-42d5-ad4e-57c7bdaa1cb1">
      <Terms xmlns="http://schemas.microsoft.com/office/infopath/2007/PartnerControls"/>
    </lcf76f155ced4ddcb4097134ff3c332f>
    <TaxCatchAll xmlns="6fd41058-fa11-4a13-8e96-0da325d085c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2F2CD21BEF664AB239100910DE973C" ma:contentTypeVersion="15" ma:contentTypeDescription="Create a new document." ma:contentTypeScope="" ma:versionID="7331a92bd1449f5fc32eff2050921711">
  <xsd:schema xmlns:xsd="http://www.w3.org/2001/XMLSchema" xmlns:xs="http://www.w3.org/2001/XMLSchema" xmlns:p="http://schemas.microsoft.com/office/2006/metadata/properties" xmlns:ns2="cce225a6-0bd5-42d5-ad4e-57c7bdaa1cb1" xmlns:ns3="6fd41058-fa11-4a13-8e96-0da325d085c8" targetNamespace="http://schemas.microsoft.com/office/2006/metadata/properties" ma:root="true" ma:fieldsID="ddabde11a1d11e66c7cc58f89165dccc" ns2:_="" ns3:_="">
    <xsd:import namespace="cce225a6-0bd5-42d5-ad4e-57c7bdaa1cb1"/>
    <xsd:import namespace="6fd41058-fa11-4a13-8e96-0da325d085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e225a6-0bd5-42d5-ad4e-57c7bdaa1c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36a61b50-ac2f-48d5-8ac7-e75171fb65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d41058-fa11-4a13-8e96-0da325d085c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ec4f8f45-2759-427b-ad26-8776cf7fb03a}" ma:internalName="TaxCatchAll" ma:showField="CatchAllData" ma:web="6fd41058-fa11-4a13-8e96-0da325d085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DEE990-4713-4E55-8778-3D63C225DF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231985-F0C3-4FCF-A3F5-FE715884A129}">
  <ds:schemaRefs>
    <ds:schemaRef ds:uri="6fd41058-fa11-4a13-8e96-0da325d085c8"/>
    <ds:schemaRef ds:uri="cce225a6-0bd5-42d5-ad4e-57c7bdaa1cb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24EB85B-BCB8-4E74-B668-DE8221C6410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398</Words>
  <Application>Microsoft Office PowerPoint</Application>
  <PresentationFormat>Egendefinert</PresentationFormat>
  <Paragraphs>149</Paragraphs>
  <Slides>10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5</vt:i4>
      </vt:variant>
      <vt:variant>
        <vt:lpstr>Lysbildetitler</vt:lpstr>
      </vt:variant>
      <vt:variant>
        <vt:i4>10</vt:i4>
      </vt:variant>
    </vt:vector>
  </HeadingPairs>
  <TitlesOfParts>
    <vt:vector size="18" baseType="lpstr">
      <vt:lpstr>Arial</vt:lpstr>
      <vt:lpstr>Calibri</vt:lpstr>
      <vt:lpstr>Gill Sans</vt:lpstr>
      <vt:lpstr>helsebergen</vt:lpstr>
      <vt:lpstr>4_Office-tema</vt:lpstr>
      <vt:lpstr>2_Office-tema</vt:lpstr>
      <vt:lpstr>5_Office-tema</vt:lpstr>
      <vt:lpstr>3_Office-tema</vt:lpstr>
      <vt:lpstr>PowerPoint-presentasjon</vt:lpstr>
      <vt:lpstr>Hvorfor trenger vi NorCRIN? </vt:lpstr>
      <vt:lpstr>NorCRIN Organisasjonskart</vt:lpstr>
      <vt:lpstr>PowerPoint-presentasjon</vt:lpstr>
      <vt:lpstr>PowerPoint-presentasjon</vt:lpstr>
      <vt:lpstr>NorCRIN og nasjonale forskningsnettverk 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GCP Good Clinical Practice</dc:title>
  <dc:creator>Gjertsen, Bjørn Tore</dc:creator>
  <cp:lastModifiedBy>Saugestad, Marianne</cp:lastModifiedBy>
  <cp:revision>1</cp:revision>
  <cp:lastPrinted>2010-04-05T09:46:09Z</cp:lastPrinted>
  <dcterms:created xsi:type="dcterms:W3CDTF">2012-01-25T17:57:38Z</dcterms:created>
  <dcterms:modified xsi:type="dcterms:W3CDTF">2025-07-02T12:23:25Z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c3ffc1c-ef00-4620-9c2f-7d9c1597774b_Enabled">
    <vt:lpwstr>true</vt:lpwstr>
  </property>
  <property fmtid="{D5CDD505-2E9C-101B-9397-08002B2CF9AE}" pid="3" name="MSIP_Label_0c3ffc1c-ef00-4620-9c2f-7d9c1597774b_SetDate">
    <vt:lpwstr>2023-03-02T12:51:49Z</vt:lpwstr>
  </property>
  <property fmtid="{D5CDD505-2E9C-101B-9397-08002B2CF9AE}" pid="4" name="MSIP_Label_0c3ffc1c-ef00-4620-9c2f-7d9c1597774b_Method">
    <vt:lpwstr>Standard</vt:lpwstr>
  </property>
  <property fmtid="{D5CDD505-2E9C-101B-9397-08002B2CF9AE}" pid="5" name="MSIP_Label_0c3ffc1c-ef00-4620-9c2f-7d9c1597774b_Name">
    <vt:lpwstr>Intern</vt:lpwstr>
  </property>
  <property fmtid="{D5CDD505-2E9C-101B-9397-08002B2CF9AE}" pid="6" name="MSIP_Label_0c3ffc1c-ef00-4620-9c2f-7d9c1597774b_SiteId">
    <vt:lpwstr>bdcbe535-f3cf-49f5-8a6a-fb6d98dc7837</vt:lpwstr>
  </property>
  <property fmtid="{D5CDD505-2E9C-101B-9397-08002B2CF9AE}" pid="7" name="MSIP_Label_0c3ffc1c-ef00-4620-9c2f-7d9c1597774b_ActionId">
    <vt:lpwstr>fe956bf0-8011-41f7-921e-74391912f242</vt:lpwstr>
  </property>
  <property fmtid="{D5CDD505-2E9C-101B-9397-08002B2CF9AE}" pid="8" name="MSIP_Label_0c3ffc1c-ef00-4620-9c2f-7d9c1597774b_ContentBits">
    <vt:lpwstr>2</vt:lpwstr>
  </property>
  <property fmtid="{D5CDD505-2E9C-101B-9397-08002B2CF9AE}" pid="9" name="ContentTypeId">
    <vt:lpwstr>0x010100BC2F2CD21BEF664AB239100910DE973C</vt:lpwstr>
  </property>
  <property fmtid="{D5CDD505-2E9C-101B-9397-08002B2CF9AE}" pid="10" name="MediaServiceImageTags">
    <vt:lpwstr/>
  </property>
</Properties>
</file>